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10"/>
  </p:notesMasterIdLst>
  <p:handoutMasterIdLst>
    <p:handoutMasterId r:id="rId11"/>
  </p:handoutMasterIdLst>
  <p:sldIdLst>
    <p:sldId id="265" r:id="rId2"/>
    <p:sldId id="310" r:id="rId3"/>
    <p:sldId id="320" r:id="rId4"/>
    <p:sldId id="311" r:id="rId5"/>
    <p:sldId id="313" r:id="rId6"/>
    <p:sldId id="312" r:id="rId7"/>
    <p:sldId id="315" r:id="rId8"/>
    <p:sldId id="314" r:id="rId9"/>
  </p:sldIdLst>
  <p:sldSz cx="12188825" cy="6858000"/>
  <p:notesSz cx="6858000" cy="9144000"/>
  <p:custDataLst>
    <p:tags r:id="rId1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39"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9F4925E-09C4-4087-8359-808AA046AE2F}" v="2162" dt="2019-09-13T01:43:39.396"/>
    <p1510:client id="{8C03F997-7025-D8AB-748D-CEE325A1B80D}" v="2738" dt="2019-09-11T22:44:53.661"/>
    <p1510:client id="{EF453B9C-EAC4-1CCB-5802-7E2926B2EE1D}" v="215" dt="2019-09-13T03:39:59.965"/>
    <p1510:client id="{FD898A18-3301-494F-9805-141173DE3261}" v="1149" dt="2019-09-11T18:11:37.9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8" d="100"/>
          <a:sy n="68" d="100"/>
        </p:scale>
        <p:origin x="798" y="60"/>
      </p:cViewPr>
      <p:guideLst>
        <p:guide pos="3839"/>
        <p:guide orient="horz" pos="2160"/>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gs" Target="tags/tag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4" Type="http://schemas.openxmlformats.org/officeDocument/2006/relationships/image" Target="../media/image9.svg"/></Relationships>
</file>

<file path=ppt/diagrams/_rels/data3.xml.rels><?xml version="1.0" encoding="UTF-8" standalone="yes"?>
<Relationships xmlns="http://schemas.openxmlformats.org/package/2006/relationships"><Relationship Id="rId1" Type="http://schemas.openxmlformats.org/officeDocument/2006/relationships/hyperlink" Target="https://www.practicebuilders.com/blog/patient-satisfaction-why-it-matters-and-how-to-improve-it/" TargetMode="External"/></Relationships>
</file>

<file path=ppt/diagrams/_rels/drawing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svg"/><Relationship Id="rId1" Type="http://schemas.openxmlformats.org/officeDocument/2006/relationships/image" Target="../media/image6.png"/><Relationship Id="rId4" Type="http://schemas.openxmlformats.org/officeDocument/2006/relationships/image" Target="../media/image9.svg"/></Relationships>
</file>

<file path=ppt/diagrams/_rels/drawing3.xml.rels><?xml version="1.0" encoding="UTF-8" standalone="yes"?>
<Relationships xmlns="http://schemas.openxmlformats.org/package/2006/relationships"><Relationship Id="rId1" Type="http://schemas.openxmlformats.org/officeDocument/2006/relationships/hyperlink" Target="https://www.practicebuilders.com/blog/patient-satisfaction-why-it-matters-and-how-to-improve-it/" TargetMode="External"/></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93BF88-8A6A-4D19-AAB3-89A270E0163F}"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F702006C-07D2-4344-830B-DF1CBAE5EFE2}">
      <dgm:prSet/>
      <dgm:spPr/>
      <dgm:t>
        <a:bodyPr/>
        <a:lstStyle/>
        <a:p>
          <a:r>
            <a:rPr lang="en-US" b="0" i="0"/>
            <a:t>"the fundamental measure providing information on to what extent values and expectations of a patient are met and indicating of the quality of care in which the major authority is the patient. (</a:t>
          </a:r>
          <a:r>
            <a:rPr lang="en-US" b="0" i="0" err="1"/>
            <a:t>Akbas</a:t>
          </a:r>
          <a:r>
            <a:rPr lang="en-US" b="0" i="0"/>
            <a:t>, 2019)</a:t>
          </a:r>
          <a:endParaRPr lang="en-US"/>
        </a:p>
      </dgm:t>
    </dgm:pt>
    <dgm:pt modelId="{680FB597-080A-42C3-A69D-B5FD0CD379A3}" type="parTrans" cxnId="{6C597D83-9201-47E5-B6C7-C0395D9073A5}">
      <dgm:prSet/>
      <dgm:spPr/>
      <dgm:t>
        <a:bodyPr/>
        <a:lstStyle/>
        <a:p>
          <a:endParaRPr lang="en-US"/>
        </a:p>
      </dgm:t>
    </dgm:pt>
    <dgm:pt modelId="{5181D60F-2EF3-4343-8DBD-DC88BD32311D}" type="sibTrans" cxnId="{6C597D83-9201-47E5-B6C7-C0395D9073A5}">
      <dgm:prSet/>
      <dgm:spPr/>
      <dgm:t>
        <a:bodyPr/>
        <a:lstStyle/>
        <a:p>
          <a:endParaRPr lang="en-US"/>
        </a:p>
      </dgm:t>
    </dgm:pt>
    <dgm:pt modelId="{47E6ADCC-E1F4-4F44-AEF4-2CACAEB2AC14}">
      <dgm:prSet/>
      <dgm:spPr/>
      <dgm:t>
        <a:bodyPr/>
        <a:lstStyle/>
        <a:p>
          <a:r>
            <a:rPr lang="en-US" b="0" i="0"/>
            <a:t>"the harmony between ideal nursing care and the nursing care that the patient actually receives" </a:t>
          </a:r>
          <a:r>
            <a:rPr lang="en-US" b="0" i="0">
              <a:latin typeface="Century Gothic" panose="020B0502020202020204"/>
            </a:rPr>
            <a:t>(</a:t>
          </a:r>
          <a:r>
            <a:rPr lang="en-US" b="0" i="0"/>
            <a:t>Akbas, 2019)</a:t>
          </a:r>
          <a:endParaRPr lang="en-US"/>
        </a:p>
      </dgm:t>
    </dgm:pt>
    <dgm:pt modelId="{15A292B3-7E30-4526-AD5F-7733AAD56488}" type="parTrans" cxnId="{136B6A2C-4A7D-4600-A3AA-0CA133737BB0}">
      <dgm:prSet/>
      <dgm:spPr/>
      <dgm:t>
        <a:bodyPr/>
        <a:lstStyle/>
        <a:p>
          <a:endParaRPr lang="en-US"/>
        </a:p>
      </dgm:t>
    </dgm:pt>
    <dgm:pt modelId="{61FCE133-AB21-4A3D-970A-9C326BE15F8A}" type="sibTrans" cxnId="{136B6A2C-4A7D-4600-A3AA-0CA133737BB0}">
      <dgm:prSet/>
      <dgm:spPr/>
      <dgm:t>
        <a:bodyPr/>
        <a:lstStyle/>
        <a:p>
          <a:endParaRPr lang="en-US"/>
        </a:p>
      </dgm:t>
    </dgm:pt>
    <dgm:pt modelId="{3564AD07-A9DE-4315-886F-8017837590B9}" type="pres">
      <dgm:prSet presAssocID="{6393BF88-8A6A-4D19-AAB3-89A270E0163F}" presName="root" presStyleCnt="0">
        <dgm:presLayoutVars>
          <dgm:dir/>
          <dgm:resizeHandles val="exact"/>
        </dgm:presLayoutVars>
      </dgm:prSet>
      <dgm:spPr/>
    </dgm:pt>
    <dgm:pt modelId="{E8E762EF-D3EB-4941-B9FC-E65C4CA786C6}" type="pres">
      <dgm:prSet presAssocID="{F702006C-07D2-4344-830B-DF1CBAE5EFE2}" presName="compNode" presStyleCnt="0"/>
      <dgm:spPr/>
    </dgm:pt>
    <dgm:pt modelId="{71D70B52-ED8F-4D64-9AB0-9F453E27A4A5}" type="pres">
      <dgm:prSet presAssocID="{F702006C-07D2-4344-830B-DF1CBAE5EFE2}" presName="bgRect" presStyleLbl="bgShp" presStyleIdx="0" presStyleCnt="2"/>
      <dgm:spPr/>
    </dgm:pt>
    <dgm:pt modelId="{58C0B1ED-0019-4F84-8AC0-06A626F6A43D}" type="pres">
      <dgm:prSet presAssocID="{F702006C-07D2-4344-830B-DF1CBAE5EFE2}" presName="iconRect" presStyleLbl="node1" presStyleIdx="0" presStyleCnt="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ctor"/>
        </a:ext>
      </dgm:extLst>
    </dgm:pt>
    <dgm:pt modelId="{2EC25206-17D6-4105-A7CB-B69C4FC98DE5}" type="pres">
      <dgm:prSet presAssocID="{F702006C-07D2-4344-830B-DF1CBAE5EFE2}" presName="spaceRect" presStyleCnt="0"/>
      <dgm:spPr/>
    </dgm:pt>
    <dgm:pt modelId="{EF5D9E9F-D5BC-47FA-99DA-4AFB87A67F1F}" type="pres">
      <dgm:prSet presAssocID="{F702006C-07D2-4344-830B-DF1CBAE5EFE2}" presName="parTx" presStyleLbl="revTx" presStyleIdx="0" presStyleCnt="2">
        <dgm:presLayoutVars>
          <dgm:chMax val="0"/>
          <dgm:chPref val="0"/>
        </dgm:presLayoutVars>
      </dgm:prSet>
      <dgm:spPr/>
    </dgm:pt>
    <dgm:pt modelId="{4EDD479D-466D-4F7D-A46B-3621CDCBD90D}" type="pres">
      <dgm:prSet presAssocID="{5181D60F-2EF3-4343-8DBD-DC88BD32311D}" presName="sibTrans" presStyleCnt="0"/>
      <dgm:spPr/>
    </dgm:pt>
    <dgm:pt modelId="{56F090CF-8D9B-4A7E-B6FB-DC5C5809743C}" type="pres">
      <dgm:prSet presAssocID="{47E6ADCC-E1F4-4F44-AEF4-2CACAEB2AC14}" presName="compNode" presStyleCnt="0"/>
      <dgm:spPr/>
    </dgm:pt>
    <dgm:pt modelId="{AF3297F0-34B1-4D32-9B91-F98275BB536F}" type="pres">
      <dgm:prSet presAssocID="{47E6ADCC-E1F4-4F44-AEF4-2CACAEB2AC14}" presName="bgRect" presStyleLbl="bgShp" presStyleIdx="1" presStyleCnt="2"/>
      <dgm:spPr/>
    </dgm:pt>
    <dgm:pt modelId="{427CA5AE-448C-42C3-9089-337B39ABFD16}" type="pres">
      <dgm:prSet presAssocID="{47E6ADCC-E1F4-4F44-AEF4-2CACAEB2AC14}" presName="iconRect" presStyleLbl="node1" presStyleIdx="1" presStyleCnt="2"/>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ospital"/>
        </a:ext>
      </dgm:extLst>
    </dgm:pt>
    <dgm:pt modelId="{8064EB6E-6DD7-4FCA-8AB7-93D6FDFDB16E}" type="pres">
      <dgm:prSet presAssocID="{47E6ADCC-E1F4-4F44-AEF4-2CACAEB2AC14}" presName="spaceRect" presStyleCnt="0"/>
      <dgm:spPr/>
    </dgm:pt>
    <dgm:pt modelId="{9A5C05F2-0BAF-4C5B-ADE7-6D28B5560492}" type="pres">
      <dgm:prSet presAssocID="{47E6ADCC-E1F4-4F44-AEF4-2CACAEB2AC14}" presName="parTx" presStyleLbl="revTx" presStyleIdx="1" presStyleCnt="2">
        <dgm:presLayoutVars>
          <dgm:chMax val="0"/>
          <dgm:chPref val="0"/>
        </dgm:presLayoutVars>
      </dgm:prSet>
      <dgm:spPr/>
    </dgm:pt>
  </dgm:ptLst>
  <dgm:cxnLst>
    <dgm:cxn modelId="{A7B3AD09-2B28-4146-8374-D478FCB47A98}" type="presOf" srcId="{6393BF88-8A6A-4D19-AAB3-89A270E0163F}" destId="{3564AD07-A9DE-4315-886F-8017837590B9}" srcOrd="0" destOrd="0" presId="urn:microsoft.com/office/officeart/2018/2/layout/IconVerticalSolidList"/>
    <dgm:cxn modelId="{136B6A2C-4A7D-4600-A3AA-0CA133737BB0}" srcId="{6393BF88-8A6A-4D19-AAB3-89A270E0163F}" destId="{47E6ADCC-E1F4-4F44-AEF4-2CACAEB2AC14}" srcOrd="1" destOrd="0" parTransId="{15A292B3-7E30-4526-AD5F-7733AAD56488}" sibTransId="{61FCE133-AB21-4A3D-970A-9C326BE15F8A}"/>
    <dgm:cxn modelId="{7D86417C-20D0-4363-AE17-79037A6160A2}" type="presOf" srcId="{F702006C-07D2-4344-830B-DF1CBAE5EFE2}" destId="{EF5D9E9F-D5BC-47FA-99DA-4AFB87A67F1F}" srcOrd="0" destOrd="0" presId="urn:microsoft.com/office/officeart/2018/2/layout/IconVerticalSolidList"/>
    <dgm:cxn modelId="{6C597D83-9201-47E5-B6C7-C0395D9073A5}" srcId="{6393BF88-8A6A-4D19-AAB3-89A270E0163F}" destId="{F702006C-07D2-4344-830B-DF1CBAE5EFE2}" srcOrd="0" destOrd="0" parTransId="{680FB597-080A-42C3-A69D-B5FD0CD379A3}" sibTransId="{5181D60F-2EF3-4343-8DBD-DC88BD32311D}"/>
    <dgm:cxn modelId="{4D0F2398-5146-4ADC-BE01-9FB553766DAD}" type="presOf" srcId="{47E6ADCC-E1F4-4F44-AEF4-2CACAEB2AC14}" destId="{9A5C05F2-0BAF-4C5B-ADE7-6D28B5560492}" srcOrd="0" destOrd="0" presId="urn:microsoft.com/office/officeart/2018/2/layout/IconVerticalSolidList"/>
    <dgm:cxn modelId="{2847349E-319E-432C-9936-76725DE55646}" type="presParOf" srcId="{3564AD07-A9DE-4315-886F-8017837590B9}" destId="{E8E762EF-D3EB-4941-B9FC-E65C4CA786C6}" srcOrd="0" destOrd="0" presId="urn:microsoft.com/office/officeart/2018/2/layout/IconVerticalSolidList"/>
    <dgm:cxn modelId="{7CAA3432-C76B-4B56-AE54-28740AF4C455}" type="presParOf" srcId="{E8E762EF-D3EB-4941-B9FC-E65C4CA786C6}" destId="{71D70B52-ED8F-4D64-9AB0-9F453E27A4A5}" srcOrd="0" destOrd="0" presId="urn:microsoft.com/office/officeart/2018/2/layout/IconVerticalSolidList"/>
    <dgm:cxn modelId="{5E54786C-9394-4356-9773-FBD3B503C2A8}" type="presParOf" srcId="{E8E762EF-D3EB-4941-B9FC-E65C4CA786C6}" destId="{58C0B1ED-0019-4F84-8AC0-06A626F6A43D}" srcOrd="1" destOrd="0" presId="urn:microsoft.com/office/officeart/2018/2/layout/IconVerticalSolidList"/>
    <dgm:cxn modelId="{6D62A242-81CE-4F09-92E6-1290F8ABC718}" type="presParOf" srcId="{E8E762EF-D3EB-4941-B9FC-E65C4CA786C6}" destId="{2EC25206-17D6-4105-A7CB-B69C4FC98DE5}" srcOrd="2" destOrd="0" presId="urn:microsoft.com/office/officeart/2018/2/layout/IconVerticalSolidList"/>
    <dgm:cxn modelId="{523A4098-3CB1-4B2B-B0E5-13F6703A14E9}" type="presParOf" srcId="{E8E762EF-D3EB-4941-B9FC-E65C4CA786C6}" destId="{EF5D9E9F-D5BC-47FA-99DA-4AFB87A67F1F}" srcOrd="3" destOrd="0" presId="urn:microsoft.com/office/officeart/2018/2/layout/IconVerticalSolidList"/>
    <dgm:cxn modelId="{1266DA13-D0A6-4CBB-A03D-CBEC59C9A2AD}" type="presParOf" srcId="{3564AD07-A9DE-4315-886F-8017837590B9}" destId="{4EDD479D-466D-4F7D-A46B-3621CDCBD90D}" srcOrd="1" destOrd="0" presId="urn:microsoft.com/office/officeart/2018/2/layout/IconVerticalSolidList"/>
    <dgm:cxn modelId="{F56E8658-E4EC-45B7-ADDE-BB40FCC2759D}" type="presParOf" srcId="{3564AD07-A9DE-4315-886F-8017837590B9}" destId="{56F090CF-8D9B-4A7E-B6FB-DC5C5809743C}" srcOrd="2" destOrd="0" presId="urn:microsoft.com/office/officeart/2018/2/layout/IconVerticalSolidList"/>
    <dgm:cxn modelId="{02256593-5902-4728-9BFF-EA529E2C4302}" type="presParOf" srcId="{56F090CF-8D9B-4A7E-B6FB-DC5C5809743C}" destId="{AF3297F0-34B1-4D32-9B91-F98275BB536F}" srcOrd="0" destOrd="0" presId="urn:microsoft.com/office/officeart/2018/2/layout/IconVerticalSolidList"/>
    <dgm:cxn modelId="{79F98F89-A19E-4AE1-B700-AD820F1F195C}" type="presParOf" srcId="{56F090CF-8D9B-4A7E-B6FB-DC5C5809743C}" destId="{427CA5AE-448C-42C3-9089-337B39ABFD16}" srcOrd="1" destOrd="0" presId="urn:microsoft.com/office/officeart/2018/2/layout/IconVerticalSolidList"/>
    <dgm:cxn modelId="{0D973E52-1A1C-4BCC-B93E-CEF4B0C41AAB}" type="presParOf" srcId="{56F090CF-8D9B-4A7E-B6FB-DC5C5809743C}" destId="{8064EB6E-6DD7-4FCA-8AB7-93D6FDFDB16E}" srcOrd="2" destOrd="0" presId="urn:microsoft.com/office/officeart/2018/2/layout/IconVerticalSolidList"/>
    <dgm:cxn modelId="{D2DADD52-E830-43B1-9125-6DDE28ECBEDA}" type="presParOf" srcId="{56F090CF-8D9B-4A7E-B6FB-DC5C5809743C}" destId="{9A5C05F2-0BAF-4C5B-ADE7-6D28B5560492}"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6393BF88-8A6A-4D19-AAB3-89A270E0163F}" type="doc">
      <dgm:prSet loTypeId="urn:microsoft.com/office/officeart/2005/8/layout/hierarchy1" loCatId="hierarchy" qsTypeId="urn:microsoft.com/office/officeart/2005/8/quickstyle/simple1" qsCatId="simple" csTypeId="urn:microsoft.com/office/officeart/2005/8/colors/accent1_2" csCatId="accent1" phldr="1"/>
      <dgm:spPr/>
      <dgm:t>
        <a:bodyPr/>
        <a:lstStyle/>
        <a:p>
          <a:endParaRPr lang="en-US"/>
        </a:p>
      </dgm:t>
    </dgm:pt>
    <dgm:pt modelId="{F702006C-07D2-4344-830B-DF1CBAE5EFE2}">
      <dgm:prSet/>
      <dgm:spPr/>
      <dgm:t>
        <a:bodyPr/>
        <a:lstStyle/>
        <a:p>
          <a:r>
            <a:rPr lang="en-US" b="0" i="0"/>
            <a:t>" Nursing encommpasses autonomous and collabortive care of individuals of all ages, families, groups and communities, sick or well in all settings." (Akbas, 2019)</a:t>
          </a:r>
          <a:endParaRPr lang="en-US"/>
        </a:p>
      </dgm:t>
    </dgm:pt>
    <dgm:pt modelId="{680FB597-080A-42C3-A69D-B5FD0CD379A3}" type="parTrans" cxnId="{6C597D83-9201-47E5-B6C7-C0395D9073A5}">
      <dgm:prSet/>
      <dgm:spPr/>
      <dgm:t>
        <a:bodyPr/>
        <a:lstStyle/>
        <a:p>
          <a:endParaRPr lang="en-US"/>
        </a:p>
      </dgm:t>
    </dgm:pt>
    <dgm:pt modelId="{5181D60F-2EF3-4343-8DBD-DC88BD32311D}" type="sibTrans" cxnId="{6C597D83-9201-47E5-B6C7-C0395D9073A5}">
      <dgm:prSet/>
      <dgm:spPr/>
      <dgm:t>
        <a:bodyPr/>
        <a:lstStyle/>
        <a:p>
          <a:endParaRPr lang="en-US"/>
        </a:p>
      </dgm:t>
    </dgm:pt>
    <dgm:pt modelId="{47E6ADCC-E1F4-4F44-AEF4-2CACAEB2AC14}">
      <dgm:prSet/>
      <dgm:spPr/>
      <dgm:t>
        <a:bodyPr/>
        <a:lstStyle/>
        <a:p>
          <a:r>
            <a:rPr lang="en-US" b="0" i="0"/>
            <a:t>"it includes the promotion of health, the prevention of illness, and the care of ill, disabled and dying people" </a:t>
          </a:r>
          <a:r>
            <a:rPr lang="en-US" b="0" i="0">
              <a:latin typeface="Century Gothic" panose="020B0502020202020204"/>
            </a:rPr>
            <a:t>(</a:t>
          </a:r>
          <a:r>
            <a:rPr lang="en-US" b="0" i="0"/>
            <a:t>Akbas, 2019)</a:t>
          </a:r>
          <a:endParaRPr lang="en-US"/>
        </a:p>
      </dgm:t>
    </dgm:pt>
    <dgm:pt modelId="{15A292B3-7E30-4526-AD5F-7733AAD56488}" type="parTrans" cxnId="{136B6A2C-4A7D-4600-A3AA-0CA133737BB0}">
      <dgm:prSet/>
      <dgm:spPr/>
      <dgm:t>
        <a:bodyPr/>
        <a:lstStyle/>
        <a:p>
          <a:endParaRPr lang="en-US"/>
        </a:p>
      </dgm:t>
    </dgm:pt>
    <dgm:pt modelId="{61FCE133-AB21-4A3D-970A-9C326BE15F8A}" type="sibTrans" cxnId="{136B6A2C-4A7D-4600-A3AA-0CA133737BB0}">
      <dgm:prSet/>
      <dgm:spPr/>
      <dgm:t>
        <a:bodyPr/>
        <a:lstStyle/>
        <a:p>
          <a:endParaRPr lang="en-US"/>
        </a:p>
      </dgm:t>
    </dgm:pt>
    <dgm:pt modelId="{755D5B74-1ADD-4D7C-9507-2751F0F8ED90}" type="pres">
      <dgm:prSet presAssocID="{6393BF88-8A6A-4D19-AAB3-89A270E0163F}" presName="hierChild1" presStyleCnt="0">
        <dgm:presLayoutVars>
          <dgm:chPref val="1"/>
          <dgm:dir/>
          <dgm:animOne val="branch"/>
          <dgm:animLvl val="lvl"/>
          <dgm:resizeHandles/>
        </dgm:presLayoutVars>
      </dgm:prSet>
      <dgm:spPr/>
    </dgm:pt>
    <dgm:pt modelId="{71518911-4DC4-45B1-8056-2196BBB366DA}" type="pres">
      <dgm:prSet presAssocID="{F702006C-07D2-4344-830B-DF1CBAE5EFE2}" presName="hierRoot1" presStyleCnt="0"/>
      <dgm:spPr/>
    </dgm:pt>
    <dgm:pt modelId="{4683760C-F61A-4DFE-A3D1-6A0E5C0DD9E9}" type="pres">
      <dgm:prSet presAssocID="{F702006C-07D2-4344-830B-DF1CBAE5EFE2}" presName="composite" presStyleCnt="0"/>
      <dgm:spPr/>
    </dgm:pt>
    <dgm:pt modelId="{47C8925A-916E-4C3B-AAB3-2AAC723BD70A}" type="pres">
      <dgm:prSet presAssocID="{F702006C-07D2-4344-830B-DF1CBAE5EFE2}" presName="background" presStyleLbl="node0" presStyleIdx="0" presStyleCnt="2"/>
      <dgm:spPr/>
    </dgm:pt>
    <dgm:pt modelId="{55659B00-34E0-4175-848A-9595E708DBC5}" type="pres">
      <dgm:prSet presAssocID="{F702006C-07D2-4344-830B-DF1CBAE5EFE2}" presName="text" presStyleLbl="fgAcc0" presStyleIdx="0" presStyleCnt="2">
        <dgm:presLayoutVars>
          <dgm:chPref val="3"/>
        </dgm:presLayoutVars>
      </dgm:prSet>
      <dgm:spPr/>
    </dgm:pt>
    <dgm:pt modelId="{DAC9037B-2AF7-49E1-89FC-5784E0AB254F}" type="pres">
      <dgm:prSet presAssocID="{F702006C-07D2-4344-830B-DF1CBAE5EFE2}" presName="hierChild2" presStyleCnt="0"/>
      <dgm:spPr/>
    </dgm:pt>
    <dgm:pt modelId="{ADC6A1CB-3927-4960-B4D9-E06E9BFA8163}" type="pres">
      <dgm:prSet presAssocID="{47E6ADCC-E1F4-4F44-AEF4-2CACAEB2AC14}" presName="hierRoot1" presStyleCnt="0"/>
      <dgm:spPr/>
    </dgm:pt>
    <dgm:pt modelId="{F735306F-5660-41C3-80F4-5FC93681432B}" type="pres">
      <dgm:prSet presAssocID="{47E6ADCC-E1F4-4F44-AEF4-2CACAEB2AC14}" presName="composite" presStyleCnt="0"/>
      <dgm:spPr/>
    </dgm:pt>
    <dgm:pt modelId="{1BF8D779-DD72-46D0-A41F-D67FF2EC78BA}" type="pres">
      <dgm:prSet presAssocID="{47E6ADCC-E1F4-4F44-AEF4-2CACAEB2AC14}" presName="background" presStyleLbl="node0" presStyleIdx="1" presStyleCnt="2"/>
      <dgm:spPr/>
    </dgm:pt>
    <dgm:pt modelId="{7BF351AC-EC78-4A7A-A039-8FCF834DB46D}" type="pres">
      <dgm:prSet presAssocID="{47E6ADCC-E1F4-4F44-AEF4-2CACAEB2AC14}" presName="text" presStyleLbl="fgAcc0" presStyleIdx="1" presStyleCnt="2">
        <dgm:presLayoutVars>
          <dgm:chPref val="3"/>
        </dgm:presLayoutVars>
      </dgm:prSet>
      <dgm:spPr/>
    </dgm:pt>
    <dgm:pt modelId="{0032B53B-C416-4ACA-8516-49D4867C7768}" type="pres">
      <dgm:prSet presAssocID="{47E6ADCC-E1F4-4F44-AEF4-2CACAEB2AC14}" presName="hierChild2" presStyleCnt="0"/>
      <dgm:spPr/>
    </dgm:pt>
  </dgm:ptLst>
  <dgm:cxnLst>
    <dgm:cxn modelId="{136B6A2C-4A7D-4600-A3AA-0CA133737BB0}" srcId="{6393BF88-8A6A-4D19-AAB3-89A270E0163F}" destId="{47E6ADCC-E1F4-4F44-AEF4-2CACAEB2AC14}" srcOrd="1" destOrd="0" parTransId="{15A292B3-7E30-4526-AD5F-7733AAD56488}" sibTransId="{61FCE133-AB21-4A3D-970A-9C326BE15F8A}"/>
    <dgm:cxn modelId="{02A39D2D-B424-40CE-87D0-6A29734D210F}" type="presOf" srcId="{6393BF88-8A6A-4D19-AAB3-89A270E0163F}" destId="{755D5B74-1ADD-4D7C-9507-2751F0F8ED90}" srcOrd="0" destOrd="0" presId="urn:microsoft.com/office/officeart/2005/8/layout/hierarchy1"/>
    <dgm:cxn modelId="{38D6412F-EBB5-48E6-B3BB-9F88088CBEC8}" type="presOf" srcId="{47E6ADCC-E1F4-4F44-AEF4-2CACAEB2AC14}" destId="{7BF351AC-EC78-4A7A-A039-8FCF834DB46D}" srcOrd="0" destOrd="0" presId="urn:microsoft.com/office/officeart/2005/8/layout/hierarchy1"/>
    <dgm:cxn modelId="{6C597D83-9201-47E5-B6C7-C0395D9073A5}" srcId="{6393BF88-8A6A-4D19-AAB3-89A270E0163F}" destId="{F702006C-07D2-4344-830B-DF1CBAE5EFE2}" srcOrd="0" destOrd="0" parTransId="{680FB597-080A-42C3-A69D-B5FD0CD379A3}" sibTransId="{5181D60F-2EF3-4343-8DBD-DC88BD32311D}"/>
    <dgm:cxn modelId="{D4C8ACC0-F844-46BB-9DF8-3B2E8F78B490}" type="presOf" srcId="{F702006C-07D2-4344-830B-DF1CBAE5EFE2}" destId="{55659B00-34E0-4175-848A-9595E708DBC5}" srcOrd="0" destOrd="0" presId="urn:microsoft.com/office/officeart/2005/8/layout/hierarchy1"/>
    <dgm:cxn modelId="{31F19832-5221-4F13-98D6-538D5A371A89}" type="presParOf" srcId="{755D5B74-1ADD-4D7C-9507-2751F0F8ED90}" destId="{71518911-4DC4-45B1-8056-2196BBB366DA}" srcOrd="0" destOrd="0" presId="urn:microsoft.com/office/officeart/2005/8/layout/hierarchy1"/>
    <dgm:cxn modelId="{A0D59990-81BE-4EC6-AD23-8E044ED8CBD7}" type="presParOf" srcId="{71518911-4DC4-45B1-8056-2196BBB366DA}" destId="{4683760C-F61A-4DFE-A3D1-6A0E5C0DD9E9}" srcOrd="0" destOrd="0" presId="urn:microsoft.com/office/officeart/2005/8/layout/hierarchy1"/>
    <dgm:cxn modelId="{D9175106-1C5A-4076-8FD4-BE4112AFBAD6}" type="presParOf" srcId="{4683760C-F61A-4DFE-A3D1-6A0E5C0DD9E9}" destId="{47C8925A-916E-4C3B-AAB3-2AAC723BD70A}" srcOrd="0" destOrd="0" presId="urn:microsoft.com/office/officeart/2005/8/layout/hierarchy1"/>
    <dgm:cxn modelId="{E526E494-BB4B-45C5-AA55-92A3942CDE8B}" type="presParOf" srcId="{4683760C-F61A-4DFE-A3D1-6A0E5C0DD9E9}" destId="{55659B00-34E0-4175-848A-9595E708DBC5}" srcOrd="1" destOrd="0" presId="urn:microsoft.com/office/officeart/2005/8/layout/hierarchy1"/>
    <dgm:cxn modelId="{C1EC1749-E051-45AF-ACDF-DAD250CB2B10}" type="presParOf" srcId="{71518911-4DC4-45B1-8056-2196BBB366DA}" destId="{DAC9037B-2AF7-49E1-89FC-5784E0AB254F}" srcOrd="1" destOrd="0" presId="urn:microsoft.com/office/officeart/2005/8/layout/hierarchy1"/>
    <dgm:cxn modelId="{BE369ED9-6E66-4C19-BF4B-E9736FE1A3C8}" type="presParOf" srcId="{755D5B74-1ADD-4D7C-9507-2751F0F8ED90}" destId="{ADC6A1CB-3927-4960-B4D9-E06E9BFA8163}" srcOrd="1" destOrd="0" presId="urn:microsoft.com/office/officeart/2005/8/layout/hierarchy1"/>
    <dgm:cxn modelId="{035EE8E6-2504-4515-B0DA-E57C50EB0659}" type="presParOf" srcId="{ADC6A1CB-3927-4960-B4D9-E06E9BFA8163}" destId="{F735306F-5660-41C3-80F4-5FC93681432B}" srcOrd="0" destOrd="0" presId="urn:microsoft.com/office/officeart/2005/8/layout/hierarchy1"/>
    <dgm:cxn modelId="{AA93107C-BBB2-4AE8-AB4B-EE8D3FA46A3B}" type="presParOf" srcId="{F735306F-5660-41C3-80F4-5FC93681432B}" destId="{1BF8D779-DD72-46D0-A41F-D67FF2EC78BA}" srcOrd="0" destOrd="0" presId="urn:microsoft.com/office/officeart/2005/8/layout/hierarchy1"/>
    <dgm:cxn modelId="{1DE856B5-A31D-424B-A997-E1466816C400}" type="presParOf" srcId="{F735306F-5660-41C3-80F4-5FC93681432B}" destId="{7BF351AC-EC78-4A7A-A039-8FCF834DB46D}" srcOrd="1" destOrd="0" presId="urn:microsoft.com/office/officeart/2005/8/layout/hierarchy1"/>
    <dgm:cxn modelId="{63F2B0A5-A276-4055-B958-4F7388AC91EF}" type="presParOf" srcId="{ADC6A1CB-3927-4960-B4D9-E06E9BFA8163}" destId="{0032B53B-C416-4ACA-8516-49D4867C7768}" srcOrd="1" destOrd="0" presId="urn:microsoft.com/office/officeart/2005/8/layout/hierarchy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809FB5F-F7D6-4408-A741-D28ED9BF6844}"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3D69C500-25F7-4157-B7EA-218CE4913269}">
      <dgm:prSet/>
      <dgm:spPr/>
      <dgm:t>
        <a:bodyPr/>
        <a:lstStyle/>
        <a:p>
          <a:r>
            <a:rPr lang="en-US" dirty="0" err="1"/>
            <a:t>Akbas</a:t>
          </a:r>
          <a:r>
            <a:rPr lang="en-US" dirty="0"/>
            <a:t>, M. (2019). Patient satisfaction on nursing care: The case of gynecology and obstetrics clinics.</a:t>
          </a:r>
          <a:r>
            <a:rPr lang="en-US" i="1" dirty="0"/>
            <a:t> Acta </a:t>
          </a:r>
          <a:r>
            <a:rPr lang="en-US" i="1" dirty="0" err="1"/>
            <a:t>Bioethica</a:t>
          </a:r>
          <a:r>
            <a:rPr lang="en-US" i="1" dirty="0"/>
            <a:t>, 25</a:t>
          </a:r>
          <a:r>
            <a:rPr lang="en-US" dirty="0"/>
            <a:t>(1), 127-136. doi:10.4067/S1726-569X2019000100127</a:t>
          </a:r>
        </a:p>
      </dgm:t>
    </dgm:pt>
    <dgm:pt modelId="{F1D7A3C8-052C-49D9-B352-2C11A31EAB26}" type="parTrans" cxnId="{9554E025-1343-4BBA-A1D8-F850868F1D47}">
      <dgm:prSet/>
      <dgm:spPr/>
      <dgm:t>
        <a:bodyPr/>
        <a:lstStyle/>
        <a:p>
          <a:endParaRPr lang="en-US"/>
        </a:p>
      </dgm:t>
    </dgm:pt>
    <dgm:pt modelId="{732A0BBA-47F6-4497-A22B-24A40CAC0464}" type="sibTrans" cxnId="{9554E025-1343-4BBA-A1D8-F850868F1D47}">
      <dgm:prSet/>
      <dgm:spPr/>
      <dgm:t>
        <a:bodyPr/>
        <a:lstStyle/>
        <a:p>
          <a:endParaRPr lang="en-US"/>
        </a:p>
      </dgm:t>
    </dgm:pt>
    <dgm:pt modelId="{DAE52026-A2AD-4A5A-92A5-B6B8204BC6E6}">
      <dgm:prSet/>
      <dgm:spPr/>
      <dgm:t>
        <a:bodyPr/>
        <a:lstStyle/>
        <a:p>
          <a:r>
            <a:rPr lang="en-US" dirty="0"/>
            <a:t>Berkowitz, B. (2016). The patient experience and patient satisfaction: Measurement of a complex dynamic.</a:t>
          </a:r>
          <a:r>
            <a:rPr lang="en-US" i="1" dirty="0"/>
            <a:t> Online Journal of Issues in Nursing, 21</a:t>
          </a:r>
          <a:r>
            <a:rPr lang="en-US" dirty="0"/>
            <a:t>(1), 1-1. doi:10.3912/OJIN.Vol21No01Man01</a:t>
          </a:r>
        </a:p>
      </dgm:t>
    </dgm:pt>
    <dgm:pt modelId="{E336D53C-0C6E-4FB8-AAAA-E5C0BED57DCA}" type="parTrans" cxnId="{66878151-F22B-401B-83EC-85C995A9A209}">
      <dgm:prSet/>
      <dgm:spPr/>
      <dgm:t>
        <a:bodyPr/>
        <a:lstStyle/>
        <a:p>
          <a:endParaRPr lang="en-US"/>
        </a:p>
      </dgm:t>
    </dgm:pt>
    <dgm:pt modelId="{DA57A549-9BF2-442D-88A5-6D895A4966C9}" type="sibTrans" cxnId="{66878151-F22B-401B-83EC-85C995A9A209}">
      <dgm:prSet/>
      <dgm:spPr/>
      <dgm:t>
        <a:bodyPr/>
        <a:lstStyle/>
        <a:p>
          <a:endParaRPr lang="en-US"/>
        </a:p>
      </dgm:t>
    </dgm:pt>
    <dgm:pt modelId="{1E01AE80-D9E9-45DC-A681-1D500BA76F8B}">
      <dgm:prSet/>
      <dgm:spPr/>
      <dgm:t>
        <a:bodyPr/>
        <a:lstStyle/>
        <a:p>
          <a:r>
            <a:rPr lang="en-US" dirty="0"/>
            <a:t>Howard. (2017, July 28). Patient Satisfaction – Why It Matters and How To Improve It. Retrieved from </a:t>
          </a:r>
          <a:r>
            <a:rPr lang="en-US" dirty="0">
              <a:hlinkClick xmlns:r="http://schemas.openxmlformats.org/officeDocument/2006/relationships" r:id="rId1"/>
            </a:rPr>
            <a:t>https://www.practicebuilders.com/blog/patient-satisfaction-why-it-matters-and-how-to-improve-it/</a:t>
          </a:r>
          <a:endParaRPr lang="en-US" dirty="0"/>
        </a:p>
      </dgm:t>
    </dgm:pt>
    <dgm:pt modelId="{AD0B55E0-CE41-4FC3-92E3-0E4C63E878E5}" type="parTrans" cxnId="{4E44854C-CBFA-420E-B7E4-A2EEEA66B832}">
      <dgm:prSet/>
      <dgm:spPr/>
      <dgm:t>
        <a:bodyPr/>
        <a:lstStyle/>
        <a:p>
          <a:endParaRPr lang="en-US"/>
        </a:p>
      </dgm:t>
    </dgm:pt>
    <dgm:pt modelId="{9EF09B2C-C75F-44AC-95F5-2B7A91664514}" type="sibTrans" cxnId="{4E44854C-CBFA-420E-B7E4-A2EEEA66B832}">
      <dgm:prSet/>
      <dgm:spPr/>
      <dgm:t>
        <a:bodyPr/>
        <a:lstStyle/>
        <a:p>
          <a:endParaRPr lang="en-US"/>
        </a:p>
      </dgm:t>
    </dgm:pt>
    <dgm:pt modelId="{6DB565BB-8196-45AE-A26F-6FB4E7D3239F}">
      <dgm:prSet/>
      <dgm:spPr/>
      <dgm:t>
        <a:bodyPr/>
        <a:lstStyle/>
        <a:p>
          <a:r>
            <a:rPr lang="en-US" dirty="0"/>
            <a:t>KING, B. M., LINETTE, D., DONOHUE-SMITH, M., &amp; WOLF, Z. R. (2019). RELATIONSHIP BETWEEN PERCEIVED NURSE CARING AND PATIENT SATISFACTION IN PATIENTS IN A PSYCHIATRIC ACUTE CARE SETTING.</a:t>
          </a:r>
          <a:r>
            <a:rPr lang="en-US" i="1" dirty="0"/>
            <a:t> JOURNAL OF PSYCHOSOCIAL NURSING AND MENTAL HEALTH SERVICES, 57</a:t>
          </a:r>
          <a:r>
            <a:rPr lang="en-US" dirty="0"/>
            <a:t>(7), 29-38. DOI:10.3928/02793695-20190225-01</a:t>
          </a:r>
        </a:p>
      </dgm:t>
    </dgm:pt>
    <dgm:pt modelId="{7B90E085-53D0-4075-8A3B-BDE020B0C292}" type="parTrans" cxnId="{47A9F4F8-9745-4052-82DD-3AAB7C42DA7F}">
      <dgm:prSet/>
      <dgm:spPr/>
      <dgm:t>
        <a:bodyPr/>
        <a:lstStyle/>
        <a:p>
          <a:endParaRPr lang="en-US"/>
        </a:p>
      </dgm:t>
    </dgm:pt>
    <dgm:pt modelId="{00FE5C71-A812-4E22-B8D7-5B8CDB0F0BEB}" type="sibTrans" cxnId="{47A9F4F8-9745-4052-82DD-3AAB7C42DA7F}">
      <dgm:prSet/>
      <dgm:spPr/>
      <dgm:t>
        <a:bodyPr/>
        <a:lstStyle/>
        <a:p>
          <a:endParaRPr lang="en-US"/>
        </a:p>
      </dgm:t>
    </dgm:pt>
    <dgm:pt modelId="{702E445A-1BAF-4ACD-A45B-A35CDB00B030}">
      <dgm:prSet/>
      <dgm:spPr/>
      <dgm:t>
        <a:bodyPr/>
        <a:lstStyle/>
        <a:p>
          <a:r>
            <a:rPr lang="en-US" dirty="0" err="1"/>
            <a:t>Khiangte</a:t>
          </a:r>
          <a:r>
            <a:rPr lang="en-US" dirty="0"/>
            <a:t>, M. (2017, April 29). Patient satisfaction in nursing </a:t>
          </a:r>
          <a:r>
            <a:rPr lang="en-US" dirty="0" err="1"/>
            <a:t>managementppt</a:t>
          </a:r>
          <a:r>
            <a:rPr lang="en-US" dirty="0"/>
            <a:t>. Retrieved from https://www.slideshare.net/Mawiikhiangte/patient-satisfaction-in-nursing-managementppt-75517065</a:t>
          </a:r>
        </a:p>
      </dgm:t>
    </dgm:pt>
    <dgm:pt modelId="{4A9023C6-EC97-4304-A074-E865B29A816A}" type="parTrans" cxnId="{66358894-0208-49DE-923B-DCF2C241E064}">
      <dgm:prSet/>
      <dgm:spPr/>
    </dgm:pt>
    <dgm:pt modelId="{2206782C-590C-413D-8CDC-4237C1678544}" type="sibTrans" cxnId="{66358894-0208-49DE-923B-DCF2C241E064}">
      <dgm:prSet/>
      <dgm:spPr/>
    </dgm:pt>
    <dgm:pt modelId="{E3C33DEF-76BD-4A03-9ADB-300D38C1CA2A}" type="pres">
      <dgm:prSet presAssocID="{5809FB5F-F7D6-4408-A741-D28ED9BF6844}" presName="linear" presStyleCnt="0">
        <dgm:presLayoutVars>
          <dgm:animLvl val="lvl"/>
          <dgm:resizeHandles val="exact"/>
        </dgm:presLayoutVars>
      </dgm:prSet>
      <dgm:spPr/>
    </dgm:pt>
    <dgm:pt modelId="{5A4B3745-435F-43DA-852E-CA88F30E8E1C}" type="pres">
      <dgm:prSet presAssocID="{3D69C500-25F7-4157-B7EA-218CE4913269}" presName="parentText" presStyleLbl="node1" presStyleIdx="0" presStyleCnt="5">
        <dgm:presLayoutVars>
          <dgm:chMax val="0"/>
          <dgm:bulletEnabled val="1"/>
        </dgm:presLayoutVars>
      </dgm:prSet>
      <dgm:spPr/>
    </dgm:pt>
    <dgm:pt modelId="{C59491BA-D66F-4624-AEF9-31314AD36E20}" type="pres">
      <dgm:prSet presAssocID="{732A0BBA-47F6-4497-A22B-24A40CAC0464}" presName="spacer" presStyleCnt="0"/>
      <dgm:spPr/>
    </dgm:pt>
    <dgm:pt modelId="{ED92763C-90DB-434B-B94C-6A0944087F41}" type="pres">
      <dgm:prSet presAssocID="{DAE52026-A2AD-4A5A-92A5-B6B8204BC6E6}" presName="parentText" presStyleLbl="node1" presStyleIdx="1" presStyleCnt="5">
        <dgm:presLayoutVars>
          <dgm:chMax val="0"/>
          <dgm:bulletEnabled val="1"/>
        </dgm:presLayoutVars>
      </dgm:prSet>
      <dgm:spPr/>
    </dgm:pt>
    <dgm:pt modelId="{82F47DF1-922A-4852-B46A-A7CB3250BAAE}" type="pres">
      <dgm:prSet presAssocID="{DA57A549-9BF2-442D-88A5-6D895A4966C9}" presName="spacer" presStyleCnt="0"/>
      <dgm:spPr/>
    </dgm:pt>
    <dgm:pt modelId="{8ED4D450-CB55-4ED8-9D54-FC7B4633B23E}" type="pres">
      <dgm:prSet presAssocID="{1E01AE80-D9E9-45DC-A681-1D500BA76F8B}" presName="parentText" presStyleLbl="node1" presStyleIdx="2" presStyleCnt="5">
        <dgm:presLayoutVars>
          <dgm:chMax val="0"/>
          <dgm:bulletEnabled val="1"/>
        </dgm:presLayoutVars>
      </dgm:prSet>
      <dgm:spPr/>
    </dgm:pt>
    <dgm:pt modelId="{F280490A-3445-4167-810E-57DAE2C02C63}" type="pres">
      <dgm:prSet presAssocID="{9EF09B2C-C75F-44AC-95F5-2B7A91664514}" presName="spacer" presStyleCnt="0"/>
      <dgm:spPr/>
    </dgm:pt>
    <dgm:pt modelId="{DEDADF40-A7BB-4273-83DB-4E34DA96E575}" type="pres">
      <dgm:prSet presAssocID="{702E445A-1BAF-4ACD-A45B-A35CDB00B030}" presName="parentText" presStyleLbl="node1" presStyleIdx="3" presStyleCnt="5">
        <dgm:presLayoutVars>
          <dgm:chMax val="0"/>
          <dgm:bulletEnabled val="1"/>
        </dgm:presLayoutVars>
      </dgm:prSet>
      <dgm:spPr/>
    </dgm:pt>
    <dgm:pt modelId="{7686393D-2217-4230-8AFA-BA60F98D3DDF}" type="pres">
      <dgm:prSet presAssocID="{2206782C-590C-413D-8CDC-4237C1678544}" presName="spacer" presStyleCnt="0"/>
      <dgm:spPr/>
    </dgm:pt>
    <dgm:pt modelId="{F7846BED-0518-4C60-80A8-748075663514}" type="pres">
      <dgm:prSet presAssocID="{6DB565BB-8196-45AE-A26F-6FB4E7D3239F}" presName="parentText" presStyleLbl="node1" presStyleIdx="4" presStyleCnt="5">
        <dgm:presLayoutVars>
          <dgm:chMax val="0"/>
          <dgm:bulletEnabled val="1"/>
        </dgm:presLayoutVars>
      </dgm:prSet>
      <dgm:spPr/>
    </dgm:pt>
  </dgm:ptLst>
  <dgm:cxnLst>
    <dgm:cxn modelId="{9554E025-1343-4BBA-A1D8-F850868F1D47}" srcId="{5809FB5F-F7D6-4408-A741-D28ED9BF6844}" destId="{3D69C500-25F7-4157-B7EA-218CE4913269}" srcOrd="0" destOrd="0" parTransId="{F1D7A3C8-052C-49D9-B352-2C11A31EAB26}" sibTransId="{732A0BBA-47F6-4497-A22B-24A40CAC0464}"/>
    <dgm:cxn modelId="{858B9536-7945-41DF-BD80-1EA56B8F4805}" type="presOf" srcId="{1E01AE80-D9E9-45DC-A681-1D500BA76F8B}" destId="{8ED4D450-CB55-4ED8-9D54-FC7B4633B23E}" srcOrd="0" destOrd="0" presId="urn:microsoft.com/office/officeart/2005/8/layout/vList2"/>
    <dgm:cxn modelId="{FEEDF462-F4DF-41D3-8E2D-99E323946939}" type="presOf" srcId="{3D69C500-25F7-4157-B7EA-218CE4913269}" destId="{5A4B3745-435F-43DA-852E-CA88F30E8E1C}" srcOrd="0" destOrd="0" presId="urn:microsoft.com/office/officeart/2005/8/layout/vList2"/>
    <dgm:cxn modelId="{F8A6F346-F6B6-4A6C-99C9-2DFC02C37F5A}" type="presOf" srcId="{6DB565BB-8196-45AE-A26F-6FB4E7D3239F}" destId="{F7846BED-0518-4C60-80A8-748075663514}" srcOrd="0" destOrd="0" presId="urn:microsoft.com/office/officeart/2005/8/layout/vList2"/>
    <dgm:cxn modelId="{4E44854C-CBFA-420E-B7E4-A2EEEA66B832}" srcId="{5809FB5F-F7D6-4408-A741-D28ED9BF6844}" destId="{1E01AE80-D9E9-45DC-A681-1D500BA76F8B}" srcOrd="2" destOrd="0" parTransId="{AD0B55E0-CE41-4FC3-92E3-0E4C63E878E5}" sibTransId="{9EF09B2C-C75F-44AC-95F5-2B7A91664514}"/>
    <dgm:cxn modelId="{66878151-F22B-401B-83EC-85C995A9A209}" srcId="{5809FB5F-F7D6-4408-A741-D28ED9BF6844}" destId="{DAE52026-A2AD-4A5A-92A5-B6B8204BC6E6}" srcOrd="1" destOrd="0" parTransId="{E336D53C-0C6E-4FB8-AAAA-E5C0BED57DCA}" sibTransId="{DA57A549-9BF2-442D-88A5-6D895A4966C9}"/>
    <dgm:cxn modelId="{66358894-0208-49DE-923B-DCF2C241E064}" srcId="{5809FB5F-F7D6-4408-A741-D28ED9BF6844}" destId="{702E445A-1BAF-4ACD-A45B-A35CDB00B030}" srcOrd="3" destOrd="0" parTransId="{4A9023C6-EC97-4304-A074-E865B29A816A}" sibTransId="{2206782C-590C-413D-8CDC-4237C1678544}"/>
    <dgm:cxn modelId="{418EFCB3-AE45-4B24-8398-11CD109FBE7E}" type="presOf" srcId="{DAE52026-A2AD-4A5A-92A5-B6B8204BC6E6}" destId="{ED92763C-90DB-434B-B94C-6A0944087F41}" srcOrd="0" destOrd="0" presId="urn:microsoft.com/office/officeart/2005/8/layout/vList2"/>
    <dgm:cxn modelId="{BF39F2DB-C635-40DD-BCB0-A0C70AABAC35}" type="presOf" srcId="{702E445A-1BAF-4ACD-A45B-A35CDB00B030}" destId="{DEDADF40-A7BB-4273-83DB-4E34DA96E575}" srcOrd="0" destOrd="0" presId="urn:microsoft.com/office/officeart/2005/8/layout/vList2"/>
    <dgm:cxn modelId="{A6578BF1-2F29-4AB0-815A-D03399D6B8A2}" type="presOf" srcId="{5809FB5F-F7D6-4408-A741-D28ED9BF6844}" destId="{E3C33DEF-76BD-4A03-9ADB-300D38C1CA2A}" srcOrd="0" destOrd="0" presId="urn:microsoft.com/office/officeart/2005/8/layout/vList2"/>
    <dgm:cxn modelId="{47A9F4F8-9745-4052-82DD-3AAB7C42DA7F}" srcId="{5809FB5F-F7D6-4408-A741-D28ED9BF6844}" destId="{6DB565BB-8196-45AE-A26F-6FB4E7D3239F}" srcOrd="4" destOrd="0" parTransId="{7B90E085-53D0-4075-8A3B-BDE020B0C292}" sibTransId="{00FE5C71-A812-4E22-B8D7-5B8CDB0F0BEB}"/>
    <dgm:cxn modelId="{3D947A28-ADA9-4956-A1E8-00994869F6C6}" type="presParOf" srcId="{E3C33DEF-76BD-4A03-9ADB-300D38C1CA2A}" destId="{5A4B3745-435F-43DA-852E-CA88F30E8E1C}" srcOrd="0" destOrd="0" presId="urn:microsoft.com/office/officeart/2005/8/layout/vList2"/>
    <dgm:cxn modelId="{97161400-D0BA-487E-84AD-D7CAA7DF1327}" type="presParOf" srcId="{E3C33DEF-76BD-4A03-9ADB-300D38C1CA2A}" destId="{C59491BA-D66F-4624-AEF9-31314AD36E20}" srcOrd="1" destOrd="0" presId="urn:microsoft.com/office/officeart/2005/8/layout/vList2"/>
    <dgm:cxn modelId="{BB9351FD-0398-4290-B1A1-838638E8E5B2}" type="presParOf" srcId="{E3C33DEF-76BD-4A03-9ADB-300D38C1CA2A}" destId="{ED92763C-90DB-434B-B94C-6A0944087F41}" srcOrd="2" destOrd="0" presId="urn:microsoft.com/office/officeart/2005/8/layout/vList2"/>
    <dgm:cxn modelId="{0D80066F-7925-4D33-9D59-146CE8A20C9E}" type="presParOf" srcId="{E3C33DEF-76BD-4A03-9ADB-300D38C1CA2A}" destId="{82F47DF1-922A-4852-B46A-A7CB3250BAAE}" srcOrd="3" destOrd="0" presId="urn:microsoft.com/office/officeart/2005/8/layout/vList2"/>
    <dgm:cxn modelId="{03EF4DE9-CDA5-41C8-A2EC-E614E0D71ACE}" type="presParOf" srcId="{E3C33DEF-76BD-4A03-9ADB-300D38C1CA2A}" destId="{8ED4D450-CB55-4ED8-9D54-FC7B4633B23E}" srcOrd="4" destOrd="0" presId="urn:microsoft.com/office/officeart/2005/8/layout/vList2"/>
    <dgm:cxn modelId="{835C4862-58D4-4929-B5D7-D1ACC06FE0A8}" type="presParOf" srcId="{E3C33DEF-76BD-4A03-9ADB-300D38C1CA2A}" destId="{F280490A-3445-4167-810E-57DAE2C02C63}" srcOrd="5" destOrd="0" presId="urn:microsoft.com/office/officeart/2005/8/layout/vList2"/>
    <dgm:cxn modelId="{1E1E4BC5-4819-4BF8-B83C-7466F88A6FA9}" type="presParOf" srcId="{E3C33DEF-76BD-4A03-9ADB-300D38C1CA2A}" destId="{DEDADF40-A7BB-4273-83DB-4E34DA96E575}" srcOrd="6" destOrd="0" presId="urn:microsoft.com/office/officeart/2005/8/layout/vList2"/>
    <dgm:cxn modelId="{581D15A7-C8AA-4F32-ACCA-C611AA7004DE}" type="presParOf" srcId="{E3C33DEF-76BD-4A03-9ADB-300D38C1CA2A}" destId="{7686393D-2217-4230-8AFA-BA60F98D3DDF}" srcOrd="7" destOrd="0" presId="urn:microsoft.com/office/officeart/2005/8/layout/vList2"/>
    <dgm:cxn modelId="{316340D7-58D4-43B5-B584-F6EB1F627B07}" type="presParOf" srcId="{E3C33DEF-76BD-4A03-9ADB-300D38C1CA2A}" destId="{F7846BED-0518-4C60-80A8-748075663514}" srcOrd="8"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D70B52-ED8F-4D64-9AB0-9F453E27A4A5}">
      <dsp:nvSpPr>
        <dsp:cNvPr id="0" name=""/>
        <dsp:cNvSpPr/>
      </dsp:nvSpPr>
      <dsp:spPr>
        <a:xfrm>
          <a:off x="0" y="659170"/>
          <a:ext cx="9401903" cy="121693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8C0B1ED-0019-4F84-8AC0-06A626F6A43D}">
      <dsp:nvSpPr>
        <dsp:cNvPr id="0" name=""/>
        <dsp:cNvSpPr/>
      </dsp:nvSpPr>
      <dsp:spPr>
        <a:xfrm>
          <a:off x="368121" y="932979"/>
          <a:ext cx="669311" cy="669311"/>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EF5D9E9F-D5BC-47FA-99DA-4AFB87A67F1F}">
      <dsp:nvSpPr>
        <dsp:cNvPr id="0" name=""/>
        <dsp:cNvSpPr/>
      </dsp:nvSpPr>
      <dsp:spPr>
        <a:xfrm>
          <a:off x="1405554" y="659170"/>
          <a:ext cx="7996348" cy="12169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792" tIns="128792" rIns="128792" bIns="128792" numCol="1" spcCol="1270" anchor="ctr" anchorCtr="0">
          <a:noAutofit/>
        </a:bodyPr>
        <a:lstStyle/>
        <a:p>
          <a:pPr marL="0" lvl="0" indent="0" algn="l" defTabSz="755650">
            <a:lnSpc>
              <a:spcPct val="90000"/>
            </a:lnSpc>
            <a:spcBef>
              <a:spcPct val="0"/>
            </a:spcBef>
            <a:spcAft>
              <a:spcPct val="35000"/>
            </a:spcAft>
            <a:buNone/>
          </a:pPr>
          <a:r>
            <a:rPr lang="en-US" sz="1700" b="0" i="0" kern="1200"/>
            <a:t>"the fundamental measure providing information on to what extent values and expectations of a patient are met and indicating of the quality of care in which the major authority is the patient. (</a:t>
          </a:r>
          <a:r>
            <a:rPr lang="en-US" sz="1700" b="0" i="0" kern="1200" err="1"/>
            <a:t>Akbas</a:t>
          </a:r>
          <a:r>
            <a:rPr lang="en-US" sz="1700" b="0" i="0" kern="1200"/>
            <a:t>, 2019)</a:t>
          </a:r>
          <a:endParaRPr lang="en-US" sz="1700" kern="1200"/>
        </a:p>
      </dsp:txBody>
      <dsp:txXfrm>
        <a:off x="1405554" y="659170"/>
        <a:ext cx="7996348" cy="1216930"/>
      </dsp:txXfrm>
    </dsp:sp>
    <dsp:sp modelId="{AF3297F0-34B1-4D32-9B91-F98275BB536F}">
      <dsp:nvSpPr>
        <dsp:cNvPr id="0" name=""/>
        <dsp:cNvSpPr/>
      </dsp:nvSpPr>
      <dsp:spPr>
        <a:xfrm>
          <a:off x="0" y="2180333"/>
          <a:ext cx="9401903" cy="121693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27CA5AE-448C-42C3-9089-337B39ABFD16}">
      <dsp:nvSpPr>
        <dsp:cNvPr id="0" name=""/>
        <dsp:cNvSpPr/>
      </dsp:nvSpPr>
      <dsp:spPr>
        <a:xfrm>
          <a:off x="368121" y="2454142"/>
          <a:ext cx="669311" cy="669311"/>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9A5C05F2-0BAF-4C5B-ADE7-6D28B5560492}">
      <dsp:nvSpPr>
        <dsp:cNvPr id="0" name=""/>
        <dsp:cNvSpPr/>
      </dsp:nvSpPr>
      <dsp:spPr>
        <a:xfrm>
          <a:off x="1405554" y="2180333"/>
          <a:ext cx="7996348" cy="121693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792" tIns="128792" rIns="128792" bIns="128792" numCol="1" spcCol="1270" anchor="ctr" anchorCtr="0">
          <a:noAutofit/>
        </a:bodyPr>
        <a:lstStyle/>
        <a:p>
          <a:pPr marL="0" lvl="0" indent="0" algn="l" defTabSz="755650">
            <a:lnSpc>
              <a:spcPct val="90000"/>
            </a:lnSpc>
            <a:spcBef>
              <a:spcPct val="0"/>
            </a:spcBef>
            <a:spcAft>
              <a:spcPct val="35000"/>
            </a:spcAft>
            <a:buNone/>
          </a:pPr>
          <a:r>
            <a:rPr lang="en-US" sz="1700" b="0" i="0" kern="1200"/>
            <a:t>"the harmony between ideal nursing care and the nursing care that the patient actually receives" </a:t>
          </a:r>
          <a:r>
            <a:rPr lang="en-US" sz="1700" b="0" i="0" kern="1200">
              <a:latin typeface="Century Gothic" panose="020B0502020202020204"/>
            </a:rPr>
            <a:t>(</a:t>
          </a:r>
          <a:r>
            <a:rPr lang="en-US" sz="1700" b="0" i="0" kern="1200"/>
            <a:t>Akbas, 2019)</a:t>
          </a:r>
          <a:endParaRPr lang="en-US" sz="1700" kern="1200"/>
        </a:p>
      </dsp:txBody>
      <dsp:txXfrm>
        <a:off x="1405554" y="2180333"/>
        <a:ext cx="7996348" cy="121693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C8925A-916E-4C3B-AAB3-2AAC723BD70A}">
      <dsp:nvSpPr>
        <dsp:cNvPr id="0" name=""/>
        <dsp:cNvSpPr/>
      </dsp:nvSpPr>
      <dsp:spPr>
        <a:xfrm>
          <a:off x="85097" y="605"/>
          <a:ext cx="4595286" cy="2918007"/>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5659B00-34E0-4175-848A-9595E708DBC5}">
      <dsp:nvSpPr>
        <dsp:cNvPr id="0" name=""/>
        <dsp:cNvSpPr/>
      </dsp:nvSpPr>
      <dsp:spPr>
        <a:xfrm>
          <a:off x="595685" y="485663"/>
          <a:ext cx="4595286" cy="2918007"/>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b="0" i="0" kern="1200"/>
            <a:t>" Nursing encommpasses autonomous and collabortive care of individuals of all ages, families, groups and communities, sick or well in all settings." (Akbas, 2019)</a:t>
          </a:r>
          <a:endParaRPr lang="en-US" sz="2500" kern="1200"/>
        </a:p>
      </dsp:txBody>
      <dsp:txXfrm>
        <a:off x="681151" y="571129"/>
        <a:ext cx="4424354" cy="2747075"/>
      </dsp:txXfrm>
    </dsp:sp>
    <dsp:sp modelId="{1BF8D779-DD72-46D0-A41F-D67FF2EC78BA}">
      <dsp:nvSpPr>
        <dsp:cNvPr id="0" name=""/>
        <dsp:cNvSpPr/>
      </dsp:nvSpPr>
      <dsp:spPr>
        <a:xfrm>
          <a:off x="5701559" y="605"/>
          <a:ext cx="4595286" cy="2918007"/>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BF351AC-EC78-4A7A-A039-8FCF834DB46D}">
      <dsp:nvSpPr>
        <dsp:cNvPr id="0" name=""/>
        <dsp:cNvSpPr/>
      </dsp:nvSpPr>
      <dsp:spPr>
        <a:xfrm>
          <a:off x="6212147" y="485663"/>
          <a:ext cx="4595286" cy="2918007"/>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b="0" i="0" kern="1200"/>
            <a:t>"it includes the promotion of health, the prevention of illness, and the care of ill, disabled and dying people" </a:t>
          </a:r>
          <a:r>
            <a:rPr lang="en-US" sz="2500" b="0" i="0" kern="1200">
              <a:latin typeface="Century Gothic" panose="020B0502020202020204"/>
            </a:rPr>
            <a:t>(</a:t>
          </a:r>
          <a:r>
            <a:rPr lang="en-US" sz="2500" b="0" i="0" kern="1200"/>
            <a:t>Akbas, 2019)</a:t>
          </a:r>
          <a:endParaRPr lang="en-US" sz="2500" kern="1200"/>
        </a:p>
      </dsp:txBody>
      <dsp:txXfrm>
        <a:off x="6297613" y="571129"/>
        <a:ext cx="4424354" cy="274707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A4B3745-435F-43DA-852E-CA88F30E8E1C}">
      <dsp:nvSpPr>
        <dsp:cNvPr id="0" name=""/>
        <dsp:cNvSpPr/>
      </dsp:nvSpPr>
      <dsp:spPr>
        <a:xfrm>
          <a:off x="0" y="66662"/>
          <a:ext cx="6494358" cy="860087"/>
        </a:xfrm>
        <a:prstGeom prst="roundRect">
          <a:avLst/>
        </a:prstGeom>
        <a:gradFill rotWithShape="0">
          <a:gsLst>
            <a:gs pos="0">
              <a:schemeClr val="accent2">
                <a:hueOff val="0"/>
                <a:satOff val="0"/>
                <a:lumOff val="0"/>
                <a:alphaOff val="0"/>
                <a:tint val="98000"/>
                <a:lumMod val="114000"/>
              </a:schemeClr>
            </a:gs>
            <a:gs pos="100000">
              <a:schemeClr val="accent2">
                <a:hueOff val="0"/>
                <a:satOff val="0"/>
                <a:lumOff val="0"/>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err="1"/>
            <a:t>Akbas</a:t>
          </a:r>
          <a:r>
            <a:rPr lang="en-US" sz="1200" kern="1200" dirty="0"/>
            <a:t>, M. (2019). Patient satisfaction on nursing care: The case of gynecology and obstetrics clinics.</a:t>
          </a:r>
          <a:r>
            <a:rPr lang="en-US" sz="1200" i="1" kern="1200" dirty="0"/>
            <a:t> Acta </a:t>
          </a:r>
          <a:r>
            <a:rPr lang="en-US" sz="1200" i="1" kern="1200" dirty="0" err="1"/>
            <a:t>Bioethica</a:t>
          </a:r>
          <a:r>
            <a:rPr lang="en-US" sz="1200" i="1" kern="1200" dirty="0"/>
            <a:t>, 25</a:t>
          </a:r>
          <a:r>
            <a:rPr lang="en-US" sz="1200" kern="1200" dirty="0"/>
            <a:t>(1), 127-136. doi:10.4067/S1726-569X2019000100127</a:t>
          </a:r>
        </a:p>
      </dsp:txBody>
      <dsp:txXfrm>
        <a:off x="41986" y="108648"/>
        <a:ext cx="6410386" cy="776115"/>
      </dsp:txXfrm>
    </dsp:sp>
    <dsp:sp modelId="{ED92763C-90DB-434B-B94C-6A0944087F41}">
      <dsp:nvSpPr>
        <dsp:cNvPr id="0" name=""/>
        <dsp:cNvSpPr/>
      </dsp:nvSpPr>
      <dsp:spPr>
        <a:xfrm>
          <a:off x="0" y="961309"/>
          <a:ext cx="6494358" cy="860087"/>
        </a:xfrm>
        <a:prstGeom prst="roundRect">
          <a:avLst/>
        </a:prstGeom>
        <a:gradFill rotWithShape="0">
          <a:gsLst>
            <a:gs pos="0">
              <a:schemeClr val="accent2">
                <a:hueOff val="-332684"/>
                <a:satOff val="2054"/>
                <a:lumOff val="-294"/>
                <a:alphaOff val="0"/>
                <a:tint val="98000"/>
                <a:lumMod val="114000"/>
              </a:schemeClr>
            </a:gs>
            <a:gs pos="100000">
              <a:schemeClr val="accent2">
                <a:hueOff val="-332684"/>
                <a:satOff val="2054"/>
                <a:lumOff val="-294"/>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t>Berkowitz, B. (2016). The patient experience and patient satisfaction: Measurement of a complex dynamic.</a:t>
          </a:r>
          <a:r>
            <a:rPr lang="en-US" sz="1200" i="1" kern="1200" dirty="0"/>
            <a:t> Online Journal of Issues in Nursing, 21</a:t>
          </a:r>
          <a:r>
            <a:rPr lang="en-US" sz="1200" kern="1200" dirty="0"/>
            <a:t>(1), 1-1. doi:10.3912/OJIN.Vol21No01Man01</a:t>
          </a:r>
        </a:p>
      </dsp:txBody>
      <dsp:txXfrm>
        <a:off x="41986" y="1003295"/>
        <a:ext cx="6410386" cy="776115"/>
      </dsp:txXfrm>
    </dsp:sp>
    <dsp:sp modelId="{8ED4D450-CB55-4ED8-9D54-FC7B4633B23E}">
      <dsp:nvSpPr>
        <dsp:cNvPr id="0" name=""/>
        <dsp:cNvSpPr/>
      </dsp:nvSpPr>
      <dsp:spPr>
        <a:xfrm>
          <a:off x="0" y="1855956"/>
          <a:ext cx="6494358" cy="860087"/>
        </a:xfrm>
        <a:prstGeom prst="roundRect">
          <a:avLst/>
        </a:prstGeom>
        <a:gradFill rotWithShape="0">
          <a:gsLst>
            <a:gs pos="0">
              <a:schemeClr val="accent2">
                <a:hueOff val="-665368"/>
                <a:satOff val="4108"/>
                <a:lumOff val="-588"/>
                <a:alphaOff val="0"/>
                <a:tint val="98000"/>
                <a:lumMod val="114000"/>
              </a:schemeClr>
            </a:gs>
            <a:gs pos="100000">
              <a:schemeClr val="accent2">
                <a:hueOff val="-665368"/>
                <a:satOff val="4108"/>
                <a:lumOff val="-588"/>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t>Howard. (2017, July 28). Patient Satisfaction – Why It Matters and How To Improve It. Retrieved from </a:t>
          </a:r>
          <a:r>
            <a:rPr lang="en-US" sz="1200" kern="1200" dirty="0">
              <a:hlinkClick xmlns:r="http://schemas.openxmlformats.org/officeDocument/2006/relationships" r:id="rId1"/>
            </a:rPr>
            <a:t>https://www.practicebuilders.com/blog/patient-satisfaction-why-it-matters-and-how-to-improve-it/</a:t>
          </a:r>
          <a:endParaRPr lang="en-US" sz="1200" kern="1200" dirty="0"/>
        </a:p>
      </dsp:txBody>
      <dsp:txXfrm>
        <a:off x="41986" y="1897942"/>
        <a:ext cx="6410386" cy="776115"/>
      </dsp:txXfrm>
    </dsp:sp>
    <dsp:sp modelId="{DEDADF40-A7BB-4273-83DB-4E34DA96E575}">
      <dsp:nvSpPr>
        <dsp:cNvPr id="0" name=""/>
        <dsp:cNvSpPr/>
      </dsp:nvSpPr>
      <dsp:spPr>
        <a:xfrm>
          <a:off x="0" y="2750603"/>
          <a:ext cx="6494358" cy="860087"/>
        </a:xfrm>
        <a:prstGeom prst="roundRect">
          <a:avLst/>
        </a:prstGeom>
        <a:gradFill rotWithShape="0">
          <a:gsLst>
            <a:gs pos="0">
              <a:schemeClr val="accent2">
                <a:hueOff val="-998051"/>
                <a:satOff val="6162"/>
                <a:lumOff val="-882"/>
                <a:alphaOff val="0"/>
                <a:tint val="98000"/>
                <a:lumMod val="114000"/>
              </a:schemeClr>
            </a:gs>
            <a:gs pos="100000">
              <a:schemeClr val="accent2">
                <a:hueOff val="-998051"/>
                <a:satOff val="6162"/>
                <a:lumOff val="-882"/>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err="1"/>
            <a:t>Khiangte</a:t>
          </a:r>
          <a:r>
            <a:rPr lang="en-US" sz="1200" kern="1200" dirty="0"/>
            <a:t>, M. (2017, April 29). Patient satisfaction in nursing </a:t>
          </a:r>
          <a:r>
            <a:rPr lang="en-US" sz="1200" kern="1200" dirty="0" err="1"/>
            <a:t>managementppt</a:t>
          </a:r>
          <a:r>
            <a:rPr lang="en-US" sz="1200" kern="1200" dirty="0"/>
            <a:t>. Retrieved from https://www.slideshare.net/Mawiikhiangte/patient-satisfaction-in-nursing-managementppt-75517065</a:t>
          </a:r>
        </a:p>
      </dsp:txBody>
      <dsp:txXfrm>
        <a:off x="41986" y="2792589"/>
        <a:ext cx="6410386" cy="776115"/>
      </dsp:txXfrm>
    </dsp:sp>
    <dsp:sp modelId="{F7846BED-0518-4C60-80A8-748075663514}">
      <dsp:nvSpPr>
        <dsp:cNvPr id="0" name=""/>
        <dsp:cNvSpPr/>
      </dsp:nvSpPr>
      <dsp:spPr>
        <a:xfrm>
          <a:off x="0" y="3645250"/>
          <a:ext cx="6494358" cy="860087"/>
        </a:xfrm>
        <a:prstGeom prst="roundRect">
          <a:avLst/>
        </a:prstGeom>
        <a:gradFill rotWithShape="0">
          <a:gsLst>
            <a:gs pos="0">
              <a:schemeClr val="accent2">
                <a:hueOff val="-1330735"/>
                <a:satOff val="8216"/>
                <a:lumOff val="-1176"/>
                <a:alphaOff val="0"/>
                <a:tint val="98000"/>
                <a:lumMod val="114000"/>
              </a:schemeClr>
            </a:gs>
            <a:gs pos="100000">
              <a:schemeClr val="accent2">
                <a:hueOff val="-1330735"/>
                <a:satOff val="8216"/>
                <a:lumOff val="-1176"/>
                <a:alphaOff val="0"/>
                <a:shade val="90000"/>
                <a:lumMod val="84000"/>
              </a:schemeClr>
            </a:gs>
          </a:gsLst>
          <a:lin ang="5400000" scaled="0"/>
        </a:gradFill>
        <a:ln>
          <a:noFill/>
        </a:ln>
        <a:effectLst>
          <a:outerShdw blurRad="38100" dist="25400" dir="5400000" rotWithShape="0">
            <a:srgbClr val="000000">
              <a:alpha val="4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l" defTabSz="533400">
            <a:lnSpc>
              <a:spcPct val="90000"/>
            </a:lnSpc>
            <a:spcBef>
              <a:spcPct val="0"/>
            </a:spcBef>
            <a:spcAft>
              <a:spcPct val="35000"/>
            </a:spcAft>
            <a:buNone/>
          </a:pPr>
          <a:r>
            <a:rPr lang="en-US" sz="1200" kern="1200" dirty="0"/>
            <a:t>KING, B. M., LINETTE, D., DONOHUE-SMITH, M., &amp; WOLF, Z. R. (2019). RELATIONSHIP BETWEEN PERCEIVED NURSE CARING AND PATIENT SATISFACTION IN PATIENTS IN A PSYCHIATRIC ACUTE CARE SETTING.</a:t>
          </a:r>
          <a:r>
            <a:rPr lang="en-US" sz="1200" i="1" kern="1200" dirty="0"/>
            <a:t> JOURNAL OF PSYCHOSOCIAL NURSING AND MENTAL HEALTH SERVICES, 57</a:t>
          </a:r>
          <a:r>
            <a:rPr lang="en-US" sz="1200" kern="1200" dirty="0"/>
            <a:t>(7), 29-38. DOI:10.3928/02793695-20190225-01</a:t>
          </a:r>
        </a:p>
      </dsp:txBody>
      <dsp:txXfrm>
        <a:off x="41986" y="3687236"/>
        <a:ext cx="6410386" cy="776115"/>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088EAF-6ECA-4616-85EF-35AA19C641F3}" type="datetimeFigureOut">
              <a:rPr lang="en-US"/>
              <a:t>9/16/2019</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9F912AB-2776-42F2-A957-313FC7EFEDB9}" type="slidenum">
              <a:rPr/>
              <a:t>‹#›</a:t>
            </a:fld>
            <a:endParaRPr/>
          </a:p>
        </p:txBody>
      </p:sp>
    </p:spTree>
    <p:extLst>
      <p:ext uri="{BB962C8B-B14F-4D97-AF65-F5344CB8AC3E}">
        <p14:creationId xmlns:p14="http://schemas.microsoft.com/office/powerpoint/2010/main" val="39320657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BD2D7A-D230-4F91-BD59-0A39C2703BA8}" type="datetimeFigureOut">
              <a:rPr lang="en-US"/>
              <a:t>9/16/2019</a:t>
            </a:fld>
            <a:endParaRPr/>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t>Click to edit Master text styles</a:t>
            </a:r>
          </a:p>
          <a:p>
            <a:pPr lvl="1"/>
            <a:r>
              <a:t>Second level</a:t>
            </a:r>
          </a:p>
          <a:p>
            <a:pPr lvl="2"/>
            <a:r>
              <a:t>Third level</a:t>
            </a:r>
          </a:p>
          <a:p>
            <a:pPr lvl="3"/>
            <a:r>
              <a:t>Fourth level</a:t>
            </a:r>
          </a:p>
          <a:p>
            <a:pPr lvl="4"/>
            <a: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3199CD-3E1B-4AE6-990F-76F925F5EA9F}" type="slidenum">
              <a:rPr/>
              <a:t>‹#›</a:t>
            </a:fld>
            <a:endParaRPr/>
          </a:p>
        </p:txBody>
      </p:sp>
    </p:spTree>
    <p:extLst>
      <p:ext uri="{BB962C8B-B14F-4D97-AF65-F5344CB8AC3E}">
        <p14:creationId xmlns:p14="http://schemas.microsoft.com/office/powerpoint/2010/main" val="42765798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3199CD-3E1B-4AE6-990F-76F925F5EA9F}" type="slidenum">
              <a:rPr lang="en-US"/>
              <a:t>1</a:t>
            </a:fld>
            <a:endParaRPr lang="en-US"/>
          </a:p>
        </p:txBody>
      </p:sp>
    </p:spTree>
    <p:extLst>
      <p:ext uri="{BB962C8B-B14F-4D97-AF65-F5344CB8AC3E}">
        <p14:creationId xmlns:p14="http://schemas.microsoft.com/office/powerpoint/2010/main" val="20178525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cs typeface="Calibri"/>
              </a:rPr>
              <a:t>Patient satisfaction varies between patients and factors such as age, environment, condition of hospital, and staff play a significant part. The most important factor influencing patient satifaction of hospitalized patients is nursing care. "Nursing care is an effective factor to allow the quality of health care services to be at the desired level." (Akbas, 2019)</a:t>
            </a:r>
          </a:p>
        </p:txBody>
      </p:sp>
      <p:sp>
        <p:nvSpPr>
          <p:cNvPr id="4" name="Slide Number Placeholder 3"/>
          <p:cNvSpPr>
            <a:spLocks noGrp="1"/>
          </p:cNvSpPr>
          <p:nvPr>
            <p:ph type="sldNum" sz="quarter" idx="5"/>
          </p:nvPr>
        </p:nvSpPr>
        <p:spPr/>
        <p:txBody>
          <a:bodyPr/>
          <a:lstStyle/>
          <a:p>
            <a:fld id="{F93199CD-3E1B-4AE6-990F-76F925F5EA9F}" type="slidenum">
              <a:rPr lang="en-US"/>
              <a:t>2</a:t>
            </a:fld>
            <a:endParaRPr lang="en-US"/>
          </a:p>
        </p:txBody>
      </p:sp>
    </p:spTree>
    <p:extLst>
      <p:ext uri="{BB962C8B-B14F-4D97-AF65-F5344CB8AC3E}">
        <p14:creationId xmlns:p14="http://schemas.microsoft.com/office/powerpoint/2010/main" val="27451032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Nurses spend time with their patients the most, they talk to them, explain what to do and dedicate themselves to meet their needs in an acceptable time frame. </a:t>
            </a:r>
            <a:r>
              <a:rPr lang="en-US">
                <a:latin typeface="Calibri"/>
                <a:cs typeface="Calibri"/>
              </a:rPr>
              <a:t>Measuring patient satisfaction is important in determining quality nursing care and of their services they provide. By understanding the patient, caregiver, and family, this gives hospitals an opportunity for reflection and improvement of nursing care and of patient outcomes.</a:t>
            </a:r>
            <a:endParaRPr lang="en-US"/>
          </a:p>
        </p:txBody>
      </p:sp>
      <p:sp>
        <p:nvSpPr>
          <p:cNvPr id="4" name="Slide Number Placeholder 3"/>
          <p:cNvSpPr>
            <a:spLocks noGrp="1"/>
          </p:cNvSpPr>
          <p:nvPr>
            <p:ph type="sldNum" sz="quarter" idx="5"/>
          </p:nvPr>
        </p:nvSpPr>
        <p:spPr/>
        <p:txBody>
          <a:bodyPr/>
          <a:lstStyle/>
          <a:p>
            <a:fld id="{F93199CD-3E1B-4AE6-990F-76F925F5EA9F}" type="slidenum">
              <a:rPr lang="en-US"/>
              <a:t>3</a:t>
            </a:fld>
            <a:endParaRPr lang="en-US"/>
          </a:p>
        </p:txBody>
      </p:sp>
    </p:spTree>
    <p:extLst>
      <p:ext uri="{BB962C8B-B14F-4D97-AF65-F5344CB8AC3E}">
        <p14:creationId xmlns:p14="http://schemas.microsoft.com/office/powerpoint/2010/main" val="32099090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cs typeface="Calibri"/>
              </a:rPr>
              <a:t>There has been efforts by healthcare facilities such as hospitals, clinics, and mental health establishments in providing measures to deliver quality health care to their patients. Since 2010, patient satisfaction has been a key area in which healthcare institutions rely and base their quality care to get reimbursed for their services. Many times "patient satisfaction is not related to whether they received quality care but if they had a good or bad clinical outcomes" (Berkowitz, 2016) in which patient satisfaction would be very low. How would an institution that had no control of a clinical outcome change the perception of their patient's view of the care they received?</a:t>
            </a:r>
          </a:p>
        </p:txBody>
      </p:sp>
      <p:sp>
        <p:nvSpPr>
          <p:cNvPr id="4" name="Slide Number Placeholder 3"/>
          <p:cNvSpPr>
            <a:spLocks noGrp="1"/>
          </p:cNvSpPr>
          <p:nvPr>
            <p:ph type="sldNum" sz="quarter" idx="5"/>
          </p:nvPr>
        </p:nvSpPr>
        <p:spPr/>
        <p:txBody>
          <a:bodyPr/>
          <a:lstStyle/>
          <a:p>
            <a:fld id="{F93199CD-3E1B-4AE6-990F-76F925F5EA9F}" type="slidenum">
              <a:rPr lang="en-US"/>
              <a:t>4</a:t>
            </a:fld>
            <a:endParaRPr lang="en-US"/>
          </a:p>
        </p:txBody>
      </p:sp>
    </p:spTree>
    <p:extLst>
      <p:ext uri="{BB962C8B-B14F-4D97-AF65-F5344CB8AC3E}">
        <p14:creationId xmlns:p14="http://schemas.microsoft.com/office/powerpoint/2010/main" val="21473687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Patient satisfaction for inpatient and outpatient services varies upon the quality of care they are received. In psychiatric institutions, the quality of care is much more challenging. The patient population in this categories has such factors such as mental illness, attitudes towards services, duration and treatments for their illness, and patient's expectations of the outcome of their illness. Many times patients are placed in these institutions not from their own will, but mandated by the courts. Even with provided the best quality care possible, will patient satisfaction be positive or negative? We have to remember that these patients' illnesses consists of anxiety disorders, schizophrenia, depression, and bipolar. In any event a patient may feel intimidated by the possibility of being restrained, in seclusion, having limited control of daily activities, and anxious to leave the facility.</a:t>
            </a:r>
          </a:p>
        </p:txBody>
      </p:sp>
      <p:sp>
        <p:nvSpPr>
          <p:cNvPr id="4" name="Slide Number Placeholder 3"/>
          <p:cNvSpPr>
            <a:spLocks noGrp="1"/>
          </p:cNvSpPr>
          <p:nvPr>
            <p:ph type="sldNum" sz="quarter" idx="5"/>
          </p:nvPr>
        </p:nvSpPr>
        <p:spPr/>
        <p:txBody>
          <a:bodyPr/>
          <a:lstStyle/>
          <a:p>
            <a:fld id="{F93199CD-3E1B-4AE6-990F-76F925F5EA9F}" type="slidenum">
              <a:rPr lang="en-US"/>
              <a:t>5</a:t>
            </a:fld>
            <a:endParaRPr lang="en-US"/>
          </a:p>
        </p:txBody>
      </p:sp>
    </p:spTree>
    <p:extLst>
      <p:ext uri="{BB962C8B-B14F-4D97-AF65-F5344CB8AC3E}">
        <p14:creationId xmlns:p14="http://schemas.microsoft.com/office/powerpoint/2010/main" val="3351367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Calibri"/>
                <a:cs typeface="Calibri"/>
              </a:rPr>
              <a:t>Nursing care behaviors are mostly linked to patient satisfaction. While there are many studies that show relationships between patient satisfaction and nursing quality care in hospitals and private practices, there are few studies that correlate, or measure hospitalized psychiatric patients' perceptions of their nursing care. With this current study, the purpose was "to describe the relationship between psychiatrics patients' perception of nursing care and their satisfaction with care at a psychiatric health care institution" ( King, </a:t>
            </a:r>
            <a:r>
              <a:rPr lang="en-US" dirty="0" err="1">
                <a:latin typeface="Calibri"/>
                <a:cs typeface="Calibri"/>
              </a:rPr>
              <a:t>Linnett</a:t>
            </a:r>
            <a:r>
              <a:rPr lang="en-US" dirty="0">
                <a:latin typeface="Calibri"/>
                <a:cs typeface="Calibri"/>
              </a:rPr>
              <a:t>, Smith, Robinson, 2019). With the many factors that factored into the highest and lowest perception of care, age played a major factor in determining patient satisfaction. "The younger the patient, the least satisfied he/she was with overall care". (King et al, 2019) Looking at the statistics gender did not play a major significant role with the nurse's overall care, however male patients were more satisfied with their professional care than the female patients. Overall, participants in the study showed that patients were satisfied with the helpfulness and quality of nursing care from their nurses. This surpassed most negative aspects of their stay in the psychiatric hospital such as not seeing the same physician as before,  not getting clear answers on when discharge would take place, and costs that had accumulated during their stay.</a:t>
            </a:r>
          </a:p>
        </p:txBody>
      </p:sp>
      <p:sp>
        <p:nvSpPr>
          <p:cNvPr id="4" name="Slide Number Placeholder 3"/>
          <p:cNvSpPr>
            <a:spLocks noGrp="1"/>
          </p:cNvSpPr>
          <p:nvPr>
            <p:ph type="sldNum" sz="quarter" idx="5"/>
          </p:nvPr>
        </p:nvSpPr>
        <p:spPr/>
        <p:txBody>
          <a:bodyPr/>
          <a:lstStyle/>
          <a:p>
            <a:fld id="{F93199CD-3E1B-4AE6-990F-76F925F5EA9F}" type="slidenum">
              <a:rPr lang="en-US"/>
              <a:t>6</a:t>
            </a:fld>
            <a:endParaRPr lang="en-US"/>
          </a:p>
        </p:txBody>
      </p:sp>
    </p:spTree>
    <p:extLst>
      <p:ext uri="{BB962C8B-B14F-4D97-AF65-F5344CB8AC3E}">
        <p14:creationId xmlns:p14="http://schemas.microsoft.com/office/powerpoint/2010/main" val="38670433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3199CD-3E1B-4AE6-990F-76F925F5EA9F}" type="slidenum">
              <a:rPr lang="en-US"/>
              <a:t>7</a:t>
            </a:fld>
            <a:endParaRPr lang="en-US"/>
          </a:p>
        </p:txBody>
      </p:sp>
    </p:spTree>
    <p:extLst>
      <p:ext uri="{BB962C8B-B14F-4D97-AF65-F5344CB8AC3E}">
        <p14:creationId xmlns:p14="http://schemas.microsoft.com/office/powerpoint/2010/main" val="332637032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93199CD-3E1B-4AE6-990F-76F925F5EA9F}" type="slidenum">
              <a:rPr lang="en-US"/>
              <a:t>8</a:t>
            </a:fld>
            <a:endParaRPr lang="en-US"/>
          </a:p>
        </p:txBody>
      </p:sp>
    </p:spTree>
    <p:extLst>
      <p:ext uri="{BB962C8B-B14F-4D97-AF65-F5344CB8AC3E}">
        <p14:creationId xmlns:p14="http://schemas.microsoft.com/office/powerpoint/2010/main" val="29161924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654" y="1447801"/>
            <a:ext cx="8823360" cy="3329581"/>
          </a:xfrm>
        </p:spPr>
        <p:txBody>
          <a:bodyPr anchor="b"/>
          <a:lstStyle>
            <a:lvl1pPr>
              <a:defRPr sz="12797"/>
            </a:lvl1pPr>
          </a:lstStyle>
          <a:p>
            <a:r>
              <a:rPr lang="en-US"/>
              <a:t>Click to edit Master title style</a:t>
            </a:r>
          </a:p>
        </p:txBody>
      </p:sp>
      <p:sp>
        <p:nvSpPr>
          <p:cNvPr id="3" name="Subtitle 2"/>
          <p:cNvSpPr>
            <a:spLocks noGrp="1"/>
          </p:cNvSpPr>
          <p:nvPr>
            <p:ph type="subTitle" idx="1"/>
          </p:nvPr>
        </p:nvSpPr>
        <p:spPr>
          <a:xfrm>
            <a:off x="1154654" y="4777380"/>
            <a:ext cx="8823360" cy="861420"/>
          </a:xfrm>
        </p:spPr>
        <p:txBody>
          <a:bodyPr anchor="t"/>
          <a:lstStyle>
            <a:lvl1pPr marL="0" indent="0" algn="l">
              <a:buNone/>
              <a:defRPr cap="all">
                <a:solidFill>
                  <a:schemeClr val="accent1"/>
                </a:solidFill>
              </a:defRPr>
            </a:lvl1pPr>
            <a:lvl2pPr marL="812582" indent="0" algn="ctr">
              <a:buNone/>
              <a:defRPr>
                <a:solidFill>
                  <a:schemeClr val="tx1">
                    <a:tint val="75000"/>
                  </a:schemeClr>
                </a:solidFill>
              </a:defRPr>
            </a:lvl2pPr>
            <a:lvl3pPr marL="1625163" indent="0" algn="ctr">
              <a:buNone/>
              <a:defRPr>
                <a:solidFill>
                  <a:schemeClr val="tx1">
                    <a:tint val="75000"/>
                  </a:schemeClr>
                </a:solidFill>
              </a:defRPr>
            </a:lvl3pPr>
            <a:lvl4pPr marL="2437745" indent="0" algn="ctr">
              <a:buNone/>
              <a:defRPr>
                <a:solidFill>
                  <a:schemeClr val="tx1">
                    <a:tint val="75000"/>
                  </a:schemeClr>
                </a:solidFill>
              </a:defRPr>
            </a:lvl4pPr>
            <a:lvl5pPr marL="3250326" indent="0" algn="ctr">
              <a:buNone/>
              <a:defRPr>
                <a:solidFill>
                  <a:schemeClr val="tx1">
                    <a:tint val="75000"/>
                  </a:schemeClr>
                </a:solidFill>
              </a:defRPr>
            </a:lvl5pPr>
            <a:lvl6pPr marL="4062908" indent="0" algn="ctr">
              <a:buNone/>
              <a:defRPr>
                <a:solidFill>
                  <a:schemeClr val="tx1">
                    <a:tint val="75000"/>
                  </a:schemeClr>
                </a:solidFill>
              </a:defRPr>
            </a:lvl6pPr>
            <a:lvl7pPr marL="4875489" indent="0" algn="ctr">
              <a:buNone/>
              <a:defRPr>
                <a:solidFill>
                  <a:schemeClr val="tx1">
                    <a:tint val="75000"/>
                  </a:schemeClr>
                </a:solidFill>
              </a:defRPr>
            </a:lvl7pPr>
            <a:lvl8pPr marL="5688071" indent="0" algn="ctr">
              <a:buNone/>
              <a:defRPr>
                <a:solidFill>
                  <a:schemeClr val="tx1">
                    <a:tint val="75000"/>
                  </a:schemeClr>
                </a:solidFill>
              </a:defRPr>
            </a:lvl8pPr>
            <a:lvl9pPr marL="650065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AAD347D-5ACD-4C99-B74B-A9C85AD731AF}" type="datetimeFigureOut">
              <a:rPr lang="en-US" dirty="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900490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09A250-FF31-4206-8172-F9D3106AACB1}" type="datetimeFigureOut">
              <a:rPr lang="en-US" dirty="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1563192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656" y="2861734"/>
            <a:ext cx="8823359" cy="1915647"/>
          </a:xfrm>
        </p:spPr>
        <p:txBody>
          <a:bodyPr anchor="b"/>
          <a:lstStyle>
            <a:lvl1pPr algn="l">
              <a:defRPr sz="7109" b="0" cap="none"/>
            </a:lvl1pPr>
          </a:lstStyle>
          <a:p>
            <a:r>
              <a:rPr lang="en-US"/>
              <a:t>Click to edit Master title style</a:t>
            </a:r>
          </a:p>
        </p:txBody>
      </p:sp>
      <p:sp>
        <p:nvSpPr>
          <p:cNvPr id="3" name="Text Placeholder 2"/>
          <p:cNvSpPr>
            <a:spLocks noGrp="1"/>
          </p:cNvSpPr>
          <p:nvPr>
            <p:ph type="body" idx="1"/>
          </p:nvPr>
        </p:nvSpPr>
        <p:spPr>
          <a:xfrm>
            <a:off x="1154654" y="4777381"/>
            <a:ext cx="8823360" cy="860400"/>
          </a:xfrm>
        </p:spPr>
        <p:txBody>
          <a:bodyPr anchor="t"/>
          <a:lstStyle>
            <a:lvl1pPr marL="0" indent="0" algn="l">
              <a:buNone/>
              <a:defRPr sz="3555" cap="all">
                <a:solidFill>
                  <a:schemeClr val="accent1"/>
                </a:solidFill>
              </a:defRPr>
            </a:lvl1pPr>
            <a:lvl2pPr marL="812582" indent="0">
              <a:buNone/>
              <a:defRPr sz="3199">
                <a:solidFill>
                  <a:schemeClr val="tx1">
                    <a:tint val="75000"/>
                  </a:schemeClr>
                </a:solidFill>
              </a:defRPr>
            </a:lvl2pPr>
            <a:lvl3pPr marL="1625163" indent="0">
              <a:buNone/>
              <a:defRPr sz="2844">
                <a:solidFill>
                  <a:schemeClr val="tx1">
                    <a:tint val="75000"/>
                  </a:schemeClr>
                </a:solidFill>
              </a:defRPr>
            </a:lvl3pPr>
            <a:lvl4pPr marL="2437745" indent="0">
              <a:buNone/>
              <a:defRPr sz="2488">
                <a:solidFill>
                  <a:schemeClr val="tx1">
                    <a:tint val="75000"/>
                  </a:schemeClr>
                </a:solidFill>
              </a:defRPr>
            </a:lvl4pPr>
            <a:lvl5pPr marL="3250326" indent="0">
              <a:buNone/>
              <a:defRPr sz="2488">
                <a:solidFill>
                  <a:schemeClr val="tx1">
                    <a:tint val="75000"/>
                  </a:schemeClr>
                </a:solidFill>
              </a:defRPr>
            </a:lvl5pPr>
            <a:lvl6pPr marL="4062908" indent="0">
              <a:buNone/>
              <a:defRPr sz="2488">
                <a:solidFill>
                  <a:schemeClr val="tx1">
                    <a:tint val="75000"/>
                  </a:schemeClr>
                </a:solidFill>
              </a:defRPr>
            </a:lvl6pPr>
            <a:lvl7pPr marL="4875489" indent="0">
              <a:buNone/>
              <a:defRPr sz="2488">
                <a:solidFill>
                  <a:schemeClr val="tx1">
                    <a:tint val="75000"/>
                  </a:schemeClr>
                </a:solidFill>
              </a:defRPr>
            </a:lvl7pPr>
            <a:lvl8pPr marL="5688071" indent="0">
              <a:buNone/>
              <a:defRPr sz="2488">
                <a:solidFill>
                  <a:schemeClr val="tx1">
                    <a:tint val="75000"/>
                  </a:schemeClr>
                </a:solidFill>
              </a:defRPr>
            </a:lvl8pPr>
            <a:lvl9pPr marL="6500652" indent="0">
              <a:buNone/>
              <a:defRPr sz="2488">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2798396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103025" y="2060576"/>
            <a:ext cx="4395194" cy="4195763"/>
          </a:xfrm>
        </p:spPr>
        <p:txBody>
          <a:bodyPr>
            <a:normAutofit/>
          </a:bodyPr>
          <a:lstStyle>
            <a:lvl1pPr>
              <a:defRPr sz="3199"/>
            </a:lvl1pPr>
            <a:lvl2pPr>
              <a:defRPr sz="2844"/>
            </a:lvl2pPr>
            <a:lvl3pPr>
              <a:defRPr sz="2488"/>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653021" y="2056093"/>
            <a:ext cx="4395196" cy="4200245"/>
          </a:xfrm>
        </p:spPr>
        <p:txBody>
          <a:bodyPr>
            <a:normAutofit/>
          </a:bodyPr>
          <a:lstStyle>
            <a:lvl1pPr>
              <a:defRPr sz="3199"/>
            </a:lvl1pPr>
            <a:lvl2pPr>
              <a:defRPr sz="2844"/>
            </a:lvl2pPr>
            <a:lvl3pPr>
              <a:defRPr sz="2488"/>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509A250-FF31-4206-8172-F9D3106AACB1}" type="datetimeFigureOut">
              <a:rPr lang="en-US" dirty="0"/>
              <a:t>9/16/2019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3371845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103026" y="1905000"/>
            <a:ext cx="4395193" cy="576262"/>
          </a:xfrm>
        </p:spPr>
        <p:txBody>
          <a:bodyPr anchor="b">
            <a:noAutofit/>
          </a:bodyPr>
          <a:lstStyle>
            <a:lvl1pPr marL="0" indent="0">
              <a:buNone/>
              <a:defRPr sz="4266" b="0">
                <a:solidFill>
                  <a:schemeClr val="accent1"/>
                </a:solidFill>
              </a:defRPr>
            </a:lvl1pPr>
            <a:lvl2pPr marL="812582" indent="0">
              <a:buNone/>
              <a:defRPr sz="3555" b="1"/>
            </a:lvl2pPr>
            <a:lvl3pPr marL="1625163" indent="0">
              <a:buNone/>
              <a:defRPr sz="3199" b="1"/>
            </a:lvl3pPr>
            <a:lvl4pPr marL="2437745" indent="0">
              <a:buNone/>
              <a:defRPr sz="2844" b="1"/>
            </a:lvl4pPr>
            <a:lvl5pPr marL="3250326" indent="0">
              <a:buNone/>
              <a:defRPr sz="2844" b="1"/>
            </a:lvl5pPr>
            <a:lvl6pPr marL="4062908" indent="0">
              <a:buNone/>
              <a:defRPr sz="2844" b="1"/>
            </a:lvl6pPr>
            <a:lvl7pPr marL="4875489" indent="0">
              <a:buNone/>
              <a:defRPr sz="2844" b="1"/>
            </a:lvl7pPr>
            <a:lvl8pPr marL="5688071" indent="0">
              <a:buNone/>
              <a:defRPr sz="2844" b="1"/>
            </a:lvl8pPr>
            <a:lvl9pPr marL="6500652" indent="0">
              <a:buNone/>
              <a:defRPr sz="2844" b="1"/>
            </a:lvl9pPr>
          </a:lstStyle>
          <a:p>
            <a:pPr lvl="0"/>
            <a:r>
              <a:rPr lang="en-US"/>
              <a:t>Click to edit Master text styles</a:t>
            </a:r>
          </a:p>
        </p:txBody>
      </p:sp>
      <p:sp>
        <p:nvSpPr>
          <p:cNvPr id="4" name="Content Placeholder 3"/>
          <p:cNvSpPr>
            <a:spLocks noGrp="1"/>
          </p:cNvSpPr>
          <p:nvPr>
            <p:ph sz="half" idx="2"/>
          </p:nvPr>
        </p:nvSpPr>
        <p:spPr>
          <a:xfrm>
            <a:off x="1103025" y="2514600"/>
            <a:ext cx="4395194" cy="3741738"/>
          </a:xfrm>
        </p:spPr>
        <p:txBody>
          <a:bodyPr>
            <a:normAutofit/>
          </a:bodyPr>
          <a:lstStyle>
            <a:lvl1pPr>
              <a:defRPr sz="3199"/>
            </a:lvl1pPr>
            <a:lvl2pPr>
              <a:defRPr sz="2844"/>
            </a:lvl2pPr>
            <a:lvl3pPr>
              <a:defRPr sz="2488"/>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653023" y="1905000"/>
            <a:ext cx="4395194" cy="576262"/>
          </a:xfrm>
        </p:spPr>
        <p:txBody>
          <a:bodyPr anchor="b">
            <a:noAutofit/>
          </a:bodyPr>
          <a:lstStyle>
            <a:lvl1pPr marL="0" indent="0">
              <a:buNone/>
              <a:defRPr sz="4266" b="0">
                <a:solidFill>
                  <a:schemeClr val="accent1"/>
                </a:solidFill>
              </a:defRPr>
            </a:lvl1pPr>
            <a:lvl2pPr marL="812582" indent="0">
              <a:buNone/>
              <a:defRPr sz="3555" b="1"/>
            </a:lvl2pPr>
            <a:lvl3pPr marL="1625163" indent="0">
              <a:buNone/>
              <a:defRPr sz="3199" b="1"/>
            </a:lvl3pPr>
            <a:lvl4pPr marL="2437745" indent="0">
              <a:buNone/>
              <a:defRPr sz="2844" b="1"/>
            </a:lvl4pPr>
            <a:lvl5pPr marL="3250326" indent="0">
              <a:buNone/>
              <a:defRPr sz="2844" b="1"/>
            </a:lvl5pPr>
            <a:lvl6pPr marL="4062908" indent="0">
              <a:buNone/>
              <a:defRPr sz="2844" b="1"/>
            </a:lvl6pPr>
            <a:lvl7pPr marL="4875489" indent="0">
              <a:buNone/>
              <a:defRPr sz="2844" b="1"/>
            </a:lvl7pPr>
            <a:lvl8pPr marL="5688071" indent="0">
              <a:buNone/>
              <a:defRPr sz="2844" b="1"/>
            </a:lvl8pPr>
            <a:lvl9pPr marL="6500652" indent="0">
              <a:buNone/>
              <a:defRPr sz="2844" b="1"/>
            </a:lvl9pPr>
          </a:lstStyle>
          <a:p>
            <a:pPr lvl="0"/>
            <a:r>
              <a:rPr lang="en-US"/>
              <a:t>Click to edit Master text styles</a:t>
            </a:r>
          </a:p>
        </p:txBody>
      </p:sp>
      <p:sp>
        <p:nvSpPr>
          <p:cNvPr id="6" name="Content Placeholder 5"/>
          <p:cNvSpPr>
            <a:spLocks noGrp="1"/>
          </p:cNvSpPr>
          <p:nvPr>
            <p:ph sz="quarter" idx="4"/>
          </p:nvPr>
        </p:nvSpPr>
        <p:spPr>
          <a:xfrm>
            <a:off x="5653023" y="2514600"/>
            <a:ext cx="4395194" cy="3741738"/>
          </a:xfrm>
        </p:spPr>
        <p:txBody>
          <a:bodyPr>
            <a:normAutofit/>
          </a:bodyPr>
          <a:lstStyle>
            <a:lvl1pPr>
              <a:defRPr sz="3199"/>
            </a:lvl1pPr>
            <a:lvl2pPr>
              <a:defRPr sz="2844"/>
            </a:lvl2pPr>
            <a:lvl3pPr>
              <a:defRPr sz="2488"/>
            </a:lvl3pPr>
            <a:lvl4pPr>
              <a:defRPr sz="2133"/>
            </a:lvl4pPr>
            <a:lvl5pPr>
              <a:defRPr sz="2133"/>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509A250-FF31-4206-8172-F9D3106AACB1}" type="datetimeFigureOut">
              <a:rPr lang="en-US" dirty="0"/>
              <a:t>9/16/2019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12712390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7" name="Date Placeholder 2"/>
          <p:cNvSpPr>
            <a:spLocks noGrp="1"/>
          </p:cNvSpPr>
          <p:nvPr>
            <p:ph type="dt" sz="half" idx="10"/>
          </p:nvPr>
        </p:nvSpPr>
        <p:spPr/>
        <p:txBody>
          <a:bodyPr/>
          <a:lstStyle/>
          <a:p>
            <a:fld id="{4509A250-FF31-4206-8172-F9D3106AACB1}" type="datetimeFigureOut">
              <a:rPr lang="en-US" dirty="0"/>
              <a:t>9/16/2019</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1512082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4509A250-FF31-4206-8172-F9D3106AACB1}" type="datetimeFigureOut">
              <a:rPr lang="en-US" dirty="0"/>
              <a:t>9/16/2019</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41391800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653" y="1447800"/>
            <a:ext cx="3400178" cy="1447800"/>
          </a:xfrm>
        </p:spPr>
        <p:txBody>
          <a:bodyPr anchor="b"/>
          <a:lstStyle>
            <a:lvl1pPr algn="l">
              <a:defRPr sz="4266" b="0"/>
            </a:lvl1pPr>
          </a:lstStyle>
          <a:p>
            <a:r>
              <a:rPr lang="en-US"/>
              <a:t>Click to edit Master title style</a:t>
            </a:r>
          </a:p>
        </p:txBody>
      </p:sp>
      <p:sp>
        <p:nvSpPr>
          <p:cNvPr id="3" name="Content Placeholder 2"/>
          <p:cNvSpPr>
            <a:spLocks noGrp="1"/>
          </p:cNvSpPr>
          <p:nvPr>
            <p:ph idx="1"/>
          </p:nvPr>
        </p:nvSpPr>
        <p:spPr>
          <a:xfrm>
            <a:off x="4783370" y="1447800"/>
            <a:ext cx="5194644" cy="4572000"/>
          </a:xfrm>
        </p:spPr>
        <p:txBody>
          <a:bodyPr anchor="ctr">
            <a:normAutofit/>
          </a:bodyPr>
          <a:lstStyle>
            <a:lvl1pPr>
              <a:defRPr sz="3555"/>
            </a:lvl1pPr>
            <a:lvl2pPr>
              <a:defRPr sz="3199"/>
            </a:lvl2pPr>
            <a:lvl3pPr>
              <a:defRPr sz="2844"/>
            </a:lvl3pPr>
            <a:lvl4pPr>
              <a:defRPr sz="2488"/>
            </a:lvl4pPr>
            <a:lvl5pPr>
              <a:defRPr sz="2488"/>
            </a:lvl5pPr>
            <a:lvl6pPr>
              <a:defRPr sz="2488"/>
            </a:lvl6pPr>
            <a:lvl7pPr>
              <a:defRPr sz="2488"/>
            </a:lvl7pPr>
            <a:lvl8pPr>
              <a:defRPr sz="2488"/>
            </a:lvl8pPr>
            <a:lvl9pPr>
              <a:defRPr sz="2488"/>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54654" y="3129281"/>
            <a:ext cx="3400177" cy="2895599"/>
          </a:xfrm>
        </p:spPr>
        <p:txBody>
          <a:bodyPr/>
          <a:lstStyle>
            <a:lvl1pPr marL="0" indent="0">
              <a:buNone/>
              <a:defRPr sz="2488"/>
            </a:lvl1pPr>
            <a:lvl2pPr marL="812582" indent="0">
              <a:buNone/>
              <a:defRPr sz="2133"/>
            </a:lvl2pPr>
            <a:lvl3pPr marL="1625163" indent="0">
              <a:buNone/>
              <a:defRPr sz="1777"/>
            </a:lvl3pPr>
            <a:lvl4pPr marL="2437745" indent="0">
              <a:buNone/>
              <a:defRPr sz="1600"/>
            </a:lvl4pPr>
            <a:lvl5pPr marL="3250326" indent="0">
              <a:buNone/>
              <a:defRPr sz="1600"/>
            </a:lvl5pPr>
            <a:lvl6pPr marL="4062908" indent="0">
              <a:buNone/>
              <a:defRPr sz="1600"/>
            </a:lvl6pPr>
            <a:lvl7pPr marL="4875489" indent="0">
              <a:buNone/>
              <a:defRPr sz="1600"/>
            </a:lvl7pPr>
            <a:lvl8pPr marL="5688071" indent="0">
              <a:buNone/>
              <a:defRPr sz="1600"/>
            </a:lvl8pPr>
            <a:lvl9pPr marL="6500652" indent="0">
              <a:buNone/>
              <a:defRPr sz="1600"/>
            </a:lvl9pPr>
          </a:lstStyle>
          <a:p>
            <a:pPr lvl="0"/>
            <a:r>
              <a:rPr lang="en-US"/>
              <a:t>Click to edit Master text styles</a:t>
            </a:r>
          </a:p>
        </p:txBody>
      </p:sp>
      <p:sp>
        <p:nvSpPr>
          <p:cNvPr id="7" name="Date Placeholder 4"/>
          <p:cNvSpPr>
            <a:spLocks noGrp="1"/>
          </p:cNvSpPr>
          <p:nvPr>
            <p:ph type="dt" sz="half" idx="10"/>
          </p:nvPr>
        </p:nvSpPr>
        <p:spPr/>
        <p:txBody>
          <a:bodyPr/>
          <a:lstStyle/>
          <a:p>
            <a:fld id="{4509A250-FF31-4206-8172-F9D3106AACB1}" type="datetimeFigureOut">
              <a:rPr lang="en-US" dirty="0"/>
              <a:t>9/16/2019</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4859661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606" y="1854192"/>
            <a:ext cx="5091580" cy="1574808"/>
          </a:xfrm>
        </p:spPr>
        <p:txBody>
          <a:bodyPr anchor="b">
            <a:normAutofit/>
          </a:bodyPr>
          <a:lstStyle>
            <a:lvl1pPr algn="l">
              <a:defRPr sz="6398" b="0"/>
            </a:lvl1pPr>
          </a:lstStyle>
          <a:p>
            <a:r>
              <a:rPr lang="en-US"/>
              <a:t>Click to edit Master title style</a:t>
            </a:r>
          </a:p>
        </p:txBody>
      </p:sp>
      <p:sp>
        <p:nvSpPr>
          <p:cNvPr id="3" name="Picture Placeholder 2"/>
          <p:cNvSpPr>
            <a:spLocks noGrp="1" noChangeAspect="1"/>
          </p:cNvSpPr>
          <p:nvPr>
            <p:ph type="pic" idx="1"/>
          </p:nvPr>
        </p:nvSpPr>
        <p:spPr>
          <a:xfrm>
            <a:off x="6947736" y="1143000"/>
            <a:ext cx="3199567"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2844"/>
            </a:lvl1pPr>
            <a:lvl2pPr marL="812582" indent="0">
              <a:buNone/>
              <a:defRPr sz="2844"/>
            </a:lvl2pPr>
            <a:lvl3pPr marL="1625163" indent="0">
              <a:buNone/>
              <a:defRPr sz="2844"/>
            </a:lvl3pPr>
            <a:lvl4pPr marL="2437745" indent="0">
              <a:buNone/>
              <a:defRPr sz="2844"/>
            </a:lvl4pPr>
            <a:lvl5pPr marL="3250326" indent="0">
              <a:buNone/>
              <a:defRPr sz="2844"/>
            </a:lvl5pPr>
            <a:lvl6pPr marL="4062908" indent="0">
              <a:buNone/>
              <a:defRPr sz="2844"/>
            </a:lvl6pPr>
            <a:lvl7pPr marL="4875489" indent="0">
              <a:buNone/>
              <a:defRPr sz="2844"/>
            </a:lvl7pPr>
            <a:lvl8pPr marL="5688071" indent="0">
              <a:buNone/>
              <a:defRPr sz="2844"/>
            </a:lvl8pPr>
            <a:lvl9pPr marL="6500652" indent="0">
              <a:buNone/>
              <a:defRPr sz="2844"/>
            </a:lvl9pPr>
          </a:lstStyle>
          <a:p>
            <a:endParaRPr lang="en-US"/>
          </a:p>
        </p:txBody>
      </p:sp>
      <p:sp>
        <p:nvSpPr>
          <p:cNvPr id="4" name="Text Placeholder 3"/>
          <p:cNvSpPr>
            <a:spLocks noGrp="1"/>
          </p:cNvSpPr>
          <p:nvPr>
            <p:ph type="body" sz="half" idx="2"/>
          </p:nvPr>
        </p:nvSpPr>
        <p:spPr>
          <a:xfrm>
            <a:off x="1154654" y="3657600"/>
            <a:ext cx="5083655" cy="1371600"/>
          </a:xfrm>
        </p:spPr>
        <p:txBody>
          <a:bodyPr>
            <a:normAutofit/>
          </a:bodyPr>
          <a:lstStyle>
            <a:lvl1pPr marL="0" indent="0">
              <a:buNone/>
              <a:defRPr sz="2488"/>
            </a:lvl1pPr>
            <a:lvl2pPr marL="812582" indent="0">
              <a:buNone/>
              <a:defRPr sz="2133"/>
            </a:lvl2pPr>
            <a:lvl3pPr marL="1625163" indent="0">
              <a:buNone/>
              <a:defRPr sz="1777"/>
            </a:lvl3pPr>
            <a:lvl4pPr marL="2437745" indent="0">
              <a:buNone/>
              <a:defRPr sz="1600"/>
            </a:lvl4pPr>
            <a:lvl5pPr marL="3250326" indent="0">
              <a:buNone/>
              <a:defRPr sz="1600"/>
            </a:lvl5pPr>
            <a:lvl6pPr marL="4062908" indent="0">
              <a:buNone/>
              <a:defRPr sz="1600"/>
            </a:lvl6pPr>
            <a:lvl7pPr marL="4875489" indent="0">
              <a:buNone/>
              <a:defRPr sz="1600"/>
            </a:lvl7pPr>
            <a:lvl8pPr marL="5688071" indent="0">
              <a:buNone/>
              <a:defRPr sz="1600"/>
            </a:lvl8pPr>
            <a:lvl9pPr marL="6500652" indent="0">
              <a:buNone/>
              <a:defRPr sz="16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9/16/2019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21175502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656" y="4800587"/>
            <a:ext cx="8823359" cy="566738"/>
          </a:xfrm>
        </p:spPr>
        <p:txBody>
          <a:bodyPr anchor="b">
            <a:normAutofit/>
          </a:bodyPr>
          <a:lstStyle>
            <a:lvl1pPr algn="l">
              <a:defRPr sz="4266" b="0"/>
            </a:lvl1pPr>
          </a:lstStyle>
          <a:p>
            <a:r>
              <a:rPr lang="en-US"/>
              <a:t>Click to edit Master title style</a:t>
            </a:r>
          </a:p>
        </p:txBody>
      </p:sp>
      <p:sp>
        <p:nvSpPr>
          <p:cNvPr id="3" name="Picture Placeholder 2"/>
          <p:cNvSpPr>
            <a:spLocks noGrp="1" noChangeAspect="1"/>
          </p:cNvSpPr>
          <p:nvPr>
            <p:ph type="pic" idx="1"/>
          </p:nvPr>
        </p:nvSpPr>
        <p:spPr>
          <a:xfrm>
            <a:off x="1154654" y="685800"/>
            <a:ext cx="8823360"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2844"/>
            </a:lvl1pPr>
            <a:lvl2pPr marL="812582" indent="0">
              <a:buNone/>
              <a:defRPr sz="2844"/>
            </a:lvl2pPr>
            <a:lvl3pPr marL="1625163" indent="0">
              <a:buNone/>
              <a:defRPr sz="2844"/>
            </a:lvl3pPr>
            <a:lvl4pPr marL="2437745" indent="0">
              <a:buNone/>
              <a:defRPr sz="2844"/>
            </a:lvl4pPr>
            <a:lvl5pPr marL="3250326" indent="0">
              <a:buNone/>
              <a:defRPr sz="2844"/>
            </a:lvl5pPr>
            <a:lvl6pPr marL="4062908" indent="0">
              <a:buNone/>
              <a:defRPr sz="2844"/>
            </a:lvl6pPr>
            <a:lvl7pPr marL="4875489" indent="0">
              <a:buNone/>
              <a:defRPr sz="2844"/>
            </a:lvl7pPr>
            <a:lvl8pPr marL="5688071" indent="0">
              <a:buNone/>
              <a:defRPr sz="2844"/>
            </a:lvl8pPr>
            <a:lvl9pPr marL="6500652" indent="0">
              <a:buNone/>
              <a:defRPr sz="2844"/>
            </a:lvl9pPr>
          </a:lstStyle>
          <a:p>
            <a:endParaRPr lang="en-US"/>
          </a:p>
        </p:txBody>
      </p:sp>
      <p:sp>
        <p:nvSpPr>
          <p:cNvPr id="4" name="Text Placeholder 3"/>
          <p:cNvSpPr>
            <a:spLocks noGrp="1"/>
          </p:cNvSpPr>
          <p:nvPr>
            <p:ph type="body" sz="half" idx="2"/>
          </p:nvPr>
        </p:nvSpPr>
        <p:spPr>
          <a:xfrm>
            <a:off x="1154655" y="5367325"/>
            <a:ext cx="8823358" cy="493712"/>
          </a:xfrm>
        </p:spPr>
        <p:txBody>
          <a:bodyPr>
            <a:normAutofit/>
          </a:bodyPr>
          <a:lstStyle>
            <a:lvl1pPr marL="0" indent="0">
              <a:buNone/>
              <a:defRPr sz="2133"/>
            </a:lvl1pPr>
            <a:lvl2pPr marL="812582" indent="0">
              <a:buNone/>
              <a:defRPr sz="2133"/>
            </a:lvl2pPr>
            <a:lvl3pPr marL="1625163" indent="0">
              <a:buNone/>
              <a:defRPr sz="1777"/>
            </a:lvl3pPr>
            <a:lvl4pPr marL="2437745" indent="0">
              <a:buNone/>
              <a:defRPr sz="1600"/>
            </a:lvl4pPr>
            <a:lvl5pPr marL="3250326" indent="0">
              <a:buNone/>
              <a:defRPr sz="1600"/>
            </a:lvl5pPr>
            <a:lvl6pPr marL="4062908" indent="0">
              <a:buNone/>
              <a:defRPr sz="1600"/>
            </a:lvl6pPr>
            <a:lvl7pPr marL="4875489" indent="0">
              <a:buNone/>
              <a:defRPr sz="1600"/>
            </a:lvl7pPr>
            <a:lvl8pPr marL="5688071" indent="0">
              <a:buNone/>
              <a:defRPr sz="1600"/>
            </a:lvl8pPr>
            <a:lvl9pPr marL="6500652" indent="0">
              <a:buNone/>
              <a:defRPr sz="1600"/>
            </a:lvl9pPr>
          </a:lstStyle>
          <a:p>
            <a:pPr lvl="0"/>
            <a:r>
              <a:rPr lang="en-US"/>
              <a:t>Click to edit Master text styles</a:t>
            </a:r>
          </a:p>
        </p:txBody>
      </p:sp>
      <p:sp>
        <p:nvSpPr>
          <p:cNvPr id="5" name="Date Placeholder 4"/>
          <p:cNvSpPr>
            <a:spLocks noGrp="1"/>
          </p:cNvSpPr>
          <p:nvPr>
            <p:ph type="dt" sz="half" idx="10"/>
          </p:nvPr>
        </p:nvSpPr>
        <p:spPr/>
        <p:txBody>
          <a:bodyPr/>
          <a:lstStyle/>
          <a:p>
            <a:fld id="{4509A250-FF31-4206-8172-F9D3106AACB1}" type="datetimeFigureOut">
              <a:rPr lang="en-US" dirty="0"/>
              <a:t>9/16/2019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3526528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654" y="1447800"/>
            <a:ext cx="8823361" cy="1981200"/>
          </a:xfrm>
        </p:spPr>
        <p:txBody>
          <a:bodyPr/>
          <a:lstStyle>
            <a:lvl1pPr>
              <a:defRPr sz="8531"/>
            </a:lvl1pPr>
          </a:lstStyle>
          <a:p>
            <a:r>
              <a:rPr lang="en-US"/>
              <a:t>Click to edit Master title style</a:t>
            </a:r>
          </a:p>
        </p:txBody>
      </p:sp>
      <p:sp>
        <p:nvSpPr>
          <p:cNvPr id="8" name="Text Placeholder 3"/>
          <p:cNvSpPr>
            <a:spLocks noGrp="1"/>
          </p:cNvSpPr>
          <p:nvPr>
            <p:ph type="body" sz="half" idx="2"/>
          </p:nvPr>
        </p:nvSpPr>
        <p:spPr>
          <a:xfrm>
            <a:off x="1154654" y="3657600"/>
            <a:ext cx="8823361" cy="2362200"/>
          </a:xfrm>
        </p:spPr>
        <p:txBody>
          <a:bodyPr anchor="ctr">
            <a:normAutofit/>
          </a:bodyPr>
          <a:lstStyle>
            <a:lvl1pPr marL="0" indent="0">
              <a:buNone/>
              <a:defRPr sz="3199"/>
            </a:lvl1pPr>
            <a:lvl2pPr marL="812582" indent="0">
              <a:buNone/>
              <a:defRPr sz="2133"/>
            </a:lvl2pPr>
            <a:lvl3pPr marL="1625163" indent="0">
              <a:buNone/>
              <a:defRPr sz="1777"/>
            </a:lvl3pPr>
            <a:lvl4pPr marL="2437745" indent="0">
              <a:buNone/>
              <a:defRPr sz="1600"/>
            </a:lvl4pPr>
            <a:lvl5pPr marL="3250326" indent="0">
              <a:buNone/>
              <a:defRPr sz="1600"/>
            </a:lvl5pPr>
            <a:lvl6pPr marL="4062908" indent="0">
              <a:buNone/>
              <a:defRPr sz="1600"/>
            </a:lvl6pPr>
            <a:lvl7pPr marL="4875489" indent="0">
              <a:buNone/>
              <a:defRPr sz="1600"/>
            </a:lvl7pPr>
            <a:lvl8pPr marL="5688071" indent="0">
              <a:buNone/>
              <a:defRPr sz="1600"/>
            </a:lvl8pPr>
            <a:lvl9pPr marL="6500652"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40294644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391" y="1447800"/>
            <a:ext cx="7997232" cy="2323374"/>
          </a:xfrm>
        </p:spPr>
        <p:txBody>
          <a:bodyPr/>
          <a:lstStyle>
            <a:lvl1pPr>
              <a:defRPr sz="8531"/>
            </a:lvl1pPr>
          </a:lstStyle>
          <a:p>
            <a:r>
              <a:rPr lang="en-US"/>
              <a:t>Click to edit Master title style</a:t>
            </a:r>
          </a:p>
        </p:txBody>
      </p:sp>
      <p:sp>
        <p:nvSpPr>
          <p:cNvPr id="14" name="Text Placeholder 3"/>
          <p:cNvSpPr>
            <a:spLocks noGrp="1"/>
          </p:cNvSpPr>
          <p:nvPr>
            <p:ph type="body" sz="half" idx="13"/>
          </p:nvPr>
        </p:nvSpPr>
        <p:spPr>
          <a:xfrm>
            <a:off x="1929898" y="3771174"/>
            <a:ext cx="7277753" cy="342174"/>
          </a:xfrm>
        </p:spPr>
        <p:txBody>
          <a:bodyPr anchor="t">
            <a:normAutofit/>
          </a:bodyPr>
          <a:lstStyle>
            <a:lvl1pPr marL="0" indent="0">
              <a:buNone/>
              <a:defRPr lang="en-US" sz="2488" b="0" i="0" kern="1200" cap="small" dirty="0">
                <a:solidFill>
                  <a:schemeClr val="accent1"/>
                </a:solidFill>
                <a:latin typeface="+mj-lt"/>
                <a:ea typeface="+mj-ea"/>
                <a:cs typeface="+mj-cs"/>
              </a:defRPr>
            </a:lvl1pPr>
            <a:lvl2pPr marL="812582" indent="0">
              <a:buNone/>
              <a:defRPr sz="2133"/>
            </a:lvl2pPr>
            <a:lvl3pPr marL="1625163" indent="0">
              <a:buNone/>
              <a:defRPr sz="1777"/>
            </a:lvl3pPr>
            <a:lvl4pPr marL="2437745" indent="0">
              <a:buNone/>
              <a:defRPr sz="1600"/>
            </a:lvl4pPr>
            <a:lvl5pPr marL="3250326" indent="0">
              <a:buNone/>
              <a:defRPr sz="1600"/>
            </a:lvl5pPr>
            <a:lvl6pPr marL="4062908" indent="0">
              <a:buNone/>
              <a:defRPr sz="1600"/>
            </a:lvl6pPr>
            <a:lvl7pPr marL="4875489" indent="0">
              <a:buNone/>
              <a:defRPr sz="1600"/>
            </a:lvl7pPr>
            <a:lvl8pPr marL="5688071" indent="0">
              <a:buNone/>
              <a:defRPr sz="1600"/>
            </a:lvl8pPr>
            <a:lvl9pPr marL="6500652" indent="0">
              <a:buNone/>
              <a:defRPr sz="1600"/>
            </a:lvl9pPr>
          </a:lstStyle>
          <a:p>
            <a:pPr lvl="0"/>
            <a:r>
              <a:rPr lang="en-US"/>
              <a:t>Click to edit Master text styles</a:t>
            </a:r>
          </a:p>
        </p:txBody>
      </p:sp>
      <p:sp>
        <p:nvSpPr>
          <p:cNvPr id="10" name="Text Placeholder 3"/>
          <p:cNvSpPr>
            <a:spLocks noGrp="1"/>
          </p:cNvSpPr>
          <p:nvPr>
            <p:ph type="body" sz="half" idx="2"/>
          </p:nvPr>
        </p:nvSpPr>
        <p:spPr>
          <a:xfrm>
            <a:off x="1154654" y="4350657"/>
            <a:ext cx="8823361" cy="1676400"/>
          </a:xfrm>
        </p:spPr>
        <p:txBody>
          <a:bodyPr anchor="ctr">
            <a:normAutofit/>
          </a:bodyPr>
          <a:lstStyle>
            <a:lvl1pPr marL="0" indent="0">
              <a:buNone/>
              <a:defRPr sz="3199"/>
            </a:lvl1pPr>
            <a:lvl2pPr marL="812582" indent="0">
              <a:buNone/>
              <a:defRPr sz="2133"/>
            </a:lvl2pPr>
            <a:lvl3pPr marL="1625163" indent="0">
              <a:buNone/>
              <a:defRPr sz="1777"/>
            </a:lvl3pPr>
            <a:lvl4pPr marL="2437745" indent="0">
              <a:buNone/>
              <a:defRPr sz="1600"/>
            </a:lvl4pPr>
            <a:lvl5pPr marL="3250326" indent="0">
              <a:buNone/>
              <a:defRPr sz="1600"/>
            </a:lvl5pPr>
            <a:lvl6pPr marL="4062908" indent="0">
              <a:buNone/>
              <a:defRPr sz="1600"/>
            </a:lvl6pPr>
            <a:lvl7pPr marL="4875489" indent="0">
              <a:buNone/>
              <a:defRPr sz="1600"/>
            </a:lvl7pPr>
            <a:lvl8pPr marL="5688071" indent="0">
              <a:buNone/>
              <a:defRPr sz="1600"/>
            </a:lvl8pPr>
            <a:lvl9pPr marL="6500652" indent="0">
              <a:buNone/>
              <a:defRPr sz="1600"/>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
        <p:nvSpPr>
          <p:cNvPr id="9" name="TextBox 8"/>
          <p:cNvSpPr txBox="1"/>
          <p:nvPr/>
        </p:nvSpPr>
        <p:spPr>
          <a:xfrm>
            <a:off x="898061" y="971253"/>
            <a:ext cx="801703" cy="342908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sz="21683"/>
              <a:t>“</a:t>
            </a:r>
          </a:p>
        </p:txBody>
      </p:sp>
      <p:sp>
        <p:nvSpPr>
          <p:cNvPr id="13" name="TextBox 12"/>
          <p:cNvSpPr txBox="1"/>
          <p:nvPr/>
        </p:nvSpPr>
        <p:spPr>
          <a:xfrm>
            <a:off x="9328060" y="2613787"/>
            <a:ext cx="801703" cy="342908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sz="21683"/>
              <a:t>”</a:t>
            </a:r>
          </a:p>
        </p:txBody>
      </p:sp>
    </p:spTree>
    <p:extLst>
      <p:ext uri="{BB962C8B-B14F-4D97-AF65-F5344CB8AC3E}">
        <p14:creationId xmlns:p14="http://schemas.microsoft.com/office/powerpoint/2010/main" val="40799324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653" y="3124201"/>
            <a:ext cx="8823362" cy="1653180"/>
          </a:xfrm>
        </p:spPr>
        <p:txBody>
          <a:bodyPr anchor="b"/>
          <a:lstStyle>
            <a:lvl1pPr algn="l">
              <a:defRPr sz="7109" b="0" cap="none"/>
            </a:lvl1pPr>
          </a:lstStyle>
          <a:p>
            <a:r>
              <a:rPr lang="en-US"/>
              <a:t>Click to edit Master title style</a:t>
            </a:r>
          </a:p>
        </p:txBody>
      </p:sp>
      <p:sp>
        <p:nvSpPr>
          <p:cNvPr id="3" name="Text Placeholder 2"/>
          <p:cNvSpPr>
            <a:spLocks noGrp="1"/>
          </p:cNvSpPr>
          <p:nvPr>
            <p:ph type="body" idx="1"/>
          </p:nvPr>
        </p:nvSpPr>
        <p:spPr>
          <a:xfrm>
            <a:off x="1154654" y="4777381"/>
            <a:ext cx="8823361" cy="860400"/>
          </a:xfrm>
        </p:spPr>
        <p:txBody>
          <a:bodyPr anchor="t"/>
          <a:lstStyle>
            <a:lvl1pPr marL="0" indent="0" algn="l">
              <a:buNone/>
              <a:defRPr sz="3555" cap="none">
                <a:solidFill>
                  <a:schemeClr val="accent1"/>
                </a:solidFill>
              </a:defRPr>
            </a:lvl1pPr>
            <a:lvl2pPr marL="812582" indent="0">
              <a:buNone/>
              <a:defRPr sz="3199">
                <a:solidFill>
                  <a:schemeClr val="tx1">
                    <a:tint val="75000"/>
                  </a:schemeClr>
                </a:solidFill>
              </a:defRPr>
            </a:lvl2pPr>
            <a:lvl3pPr marL="1625163" indent="0">
              <a:buNone/>
              <a:defRPr sz="2844">
                <a:solidFill>
                  <a:schemeClr val="tx1">
                    <a:tint val="75000"/>
                  </a:schemeClr>
                </a:solidFill>
              </a:defRPr>
            </a:lvl3pPr>
            <a:lvl4pPr marL="2437745" indent="0">
              <a:buNone/>
              <a:defRPr sz="2488">
                <a:solidFill>
                  <a:schemeClr val="tx1">
                    <a:tint val="75000"/>
                  </a:schemeClr>
                </a:solidFill>
              </a:defRPr>
            </a:lvl4pPr>
            <a:lvl5pPr marL="3250326" indent="0">
              <a:buNone/>
              <a:defRPr sz="2488">
                <a:solidFill>
                  <a:schemeClr val="tx1">
                    <a:tint val="75000"/>
                  </a:schemeClr>
                </a:solidFill>
              </a:defRPr>
            </a:lvl5pPr>
            <a:lvl6pPr marL="4062908" indent="0">
              <a:buNone/>
              <a:defRPr sz="2488">
                <a:solidFill>
                  <a:schemeClr val="tx1">
                    <a:tint val="75000"/>
                  </a:schemeClr>
                </a:solidFill>
              </a:defRPr>
            </a:lvl6pPr>
            <a:lvl7pPr marL="4875489" indent="0">
              <a:buNone/>
              <a:defRPr sz="2488">
                <a:solidFill>
                  <a:schemeClr val="tx1">
                    <a:tint val="75000"/>
                  </a:schemeClr>
                </a:solidFill>
              </a:defRPr>
            </a:lvl7pPr>
            <a:lvl8pPr marL="5688071" indent="0">
              <a:buNone/>
              <a:defRPr sz="2488">
                <a:solidFill>
                  <a:schemeClr val="tx1">
                    <a:tint val="75000"/>
                  </a:schemeClr>
                </a:solidFill>
              </a:defRPr>
            </a:lvl8pPr>
            <a:lvl9pPr marL="6500652" indent="0">
              <a:buNone/>
              <a:defRPr sz="2488">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509A250-FF31-4206-8172-F9D3106AACB1}" type="datetimeFigureOut">
              <a:rPr lang="en-US" dirty="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16095602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7465"/>
            </a:lvl1pPr>
          </a:lstStyle>
          <a:p>
            <a:r>
              <a:rPr lang="en-US"/>
              <a:t>Click to edit Master title style</a:t>
            </a:r>
          </a:p>
        </p:txBody>
      </p:sp>
      <p:sp>
        <p:nvSpPr>
          <p:cNvPr id="3" name="Text Placeholder 2"/>
          <p:cNvSpPr>
            <a:spLocks noGrp="1"/>
          </p:cNvSpPr>
          <p:nvPr>
            <p:ph type="body" idx="1"/>
          </p:nvPr>
        </p:nvSpPr>
        <p:spPr>
          <a:xfrm>
            <a:off x="632782" y="1981200"/>
            <a:ext cx="2946099" cy="576262"/>
          </a:xfrm>
        </p:spPr>
        <p:txBody>
          <a:bodyPr anchor="b">
            <a:noAutofit/>
          </a:bodyPr>
          <a:lstStyle>
            <a:lvl1pPr marL="0" indent="0">
              <a:buNone/>
              <a:defRPr sz="4266" b="0">
                <a:solidFill>
                  <a:schemeClr val="accent1"/>
                </a:solidFill>
              </a:defRPr>
            </a:lvl1pPr>
            <a:lvl2pPr marL="812582" indent="0">
              <a:buNone/>
              <a:defRPr sz="3555" b="1"/>
            </a:lvl2pPr>
            <a:lvl3pPr marL="1625163" indent="0">
              <a:buNone/>
              <a:defRPr sz="3199" b="1"/>
            </a:lvl3pPr>
            <a:lvl4pPr marL="2437745" indent="0">
              <a:buNone/>
              <a:defRPr sz="2844" b="1"/>
            </a:lvl4pPr>
            <a:lvl5pPr marL="3250326" indent="0">
              <a:buNone/>
              <a:defRPr sz="2844" b="1"/>
            </a:lvl5pPr>
            <a:lvl6pPr marL="4062908" indent="0">
              <a:buNone/>
              <a:defRPr sz="2844" b="1"/>
            </a:lvl6pPr>
            <a:lvl7pPr marL="4875489" indent="0">
              <a:buNone/>
              <a:defRPr sz="2844" b="1"/>
            </a:lvl7pPr>
            <a:lvl8pPr marL="5688071" indent="0">
              <a:buNone/>
              <a:defRPr sz="2844" b="1"/>
            </a:lvl8pPr>
            <a:lvl9pPr marL="6500652" indent="0">
              <a:buNone/>
              <a:defRPr sz="2844" b="1"/>
            </a:lvl9pPr>
          </a:lstStyle>
          <a:p>
            <a:pPr lvl="0"/>
            <a:r>
              <a:rPr lang="en-US"/>
              <a:t>Click to edit Master text styles</a:t>
            </a:r>
          </a:p>
        </p:txBody>
      </p:sp>
      <p:sp>
        <p:nvSpPr>
          <p:cNvPr id="16" name="Text Placeholder 3"/>
          <p:cNvSpPr>
            <a:spLocks noGrp="1"/>
          </p:cNvSpPr>
          <p:nvPr>
            <p:ph type="body" sz="half" idx="15"/>
          </p:nvPr>
        </p:nvSpPr>
        <p:spPr>
          <a:xfrm>
            <a:off x="652293" y="2667000"/>
            <a:ext cx="2926588" cy="3589338"/>
          </a:xfrm>
        </p:spPr>
        <p:txBody>
          <a:bodyPr anchor="t">
            <a:normAutofit/>
          </a:bodyPr>
          <a:lstStyle>
            <a:lvl1pPr marL="0" indent="0">
              <a:buNone/>
              <a:defRPr sz="2488"/>
            </a:lvl1pPr>
            <a:lvl2pPr marL="812582" indent="0">
              <a:buNone/>
              <a:defRPr sz="2133"/>
            </a:lvl2pPr>
            <a:lvl3pPr marL="1625163" indent="0">
              <a:buNone/>
              <a:defRPr sz="1777"/>
            </a:lvl3pPr>
            <a:lvl4pPr marL="2437745" indent="0">
              <a:buNone/>
              <a:defRPr sz="1600"/>
            </a:lvl4pPr>
            <a:lvl5pPr marL="3250326" indent="0">
              <a:buNone/>
              <a:defRPr sz="1600"/>
            </a:lvl5pPr>
            <a:lvl6pPr marL="4062908" indent="0">
              <a:buNone/>
              <a:defRPr sz="1600"/>
            </a:lvl6pPr>
            <a:lvl7pPr marL="4875489" indent="0">
              <a:buNone/>
              <a:defRPr sz="1600"/>
            </a:lvl7pPr>
            <a:lvl8pPr marL="5688071" indent="0">
              <a:buNone/>
              <a:defRPr sz="1600"/>
            </a:lvl8pPr>
            <a:lvl9pPr marL="6500652" indent="0">
              <a:buNone/>
              <a:defRPr sz="1600"/>
            </a:lvl9pPr>
          </a:lstStyle>
          <a:p>
            <a:pPr lvl="0"/>
            <a:r>
              <a:rPr lang="en-US"/>
              <a:t>Click to edit Master text styles</a:t>
            </a:r>
          </a:p>
        </p:txBody>
      </p:sp>
      <p:sp>
        <p:nvSpPr>
          <p:cNvPr id="5" name="Text Placeholder 4"/>
          <p:cNvSpPr>
            <a:spLocks noGrp="1"/>
          </p:cNvSpPr>
          <p:nvPr>
            <p:ph type="body" sz="quarter" idx="3"/>
          </p:nvPr>
        </p:nvSpPr>
        <p:spPr>
          <a:xfrm>
            <a:off x="3882648" y="1981200"/>
            <a:ext cx="2935476" cy="576262"/>
          </a:xfrm>
        </p:spPr>
        <p:txBody>
          <a:bodyPr anchor="b">
            <a:noAutofit/>
          </a:bodyPr>
          <a:lstStyle>
            <a:lvl1pPr marL="0" indent="0">
              <a:buNone/>
              <a:defRPr sz="4266" b="0">
                <a:solidFill>
                  <a:schemeClr val="accent1"/>
                </a:solidFill>
              </a:defRPr>
            </a:lvl1pPr>
            <a:lvl2pPr marL="812582" indent="0">
              <a:buNone/>
              <a:defRPr sz="3555" b="1"/>
            </a:lvl2pPr>
            <a:lvl3pPr marL="1625163" indent="0">
              <a:buNone/>
              <a:defRPr sz="3199" b="1"/>
            </a:lvl3pPr>
            <a:lvl4pPr marL="2437745" indent="0">
              <a:buNone/>
              <a:defRPr sz="2844" b="1"/>
            </a:lvl4pPr>
            <a:lvl5pPr marL="3250326" indent="0">
              <a:buNone/>
              <a:defRPr sz="2844" b="1"/>
            </a:lvl5pPr>
            <a:lvl6pPr marL="4062908" indent="0">
              <a:buNone/>
              <a:defRPr sz="2844" b="1"/>
            </a:lvl6pPr>
            <a:lvl7pPr marL="4875489" indent="0">
              <a:buNone/>
              <a:defRPr sz="2844" b="1"/>
            </a:lvl7pPr>
            <a:lvl8pPr marL="5688071" indent="0">
              <a:buNone/>
              <a:defRPr sz="2844" b="1"/>
            </a:lvl8pPr>
            <a:lvl9pPr marL="6500652" indent="0">
              <a:buNone/>
              <a:defRPr sz="2844" b="1"/>
            </a:lvl9pPr>
          </a:lstStyle>
          <a:p>
            <a:pPr lvl="0"/>
            <a:r>
              <a:rPr lang="en-US"/>
              <a:t>Click to edit Master text styles</a:t>
            </a:r>
          </a:p>
        </p:txBody>
      </p:sp>
      <p:sp>
        <p:nvSpPr>
          <p:cNvPr id="19" name="Text Placeholder 3"/>
          <p:cNvSpPr>
            <a:spLocks noGrp="1"/>
          </p:cNvSpPr>
          <p:nvPr>
            <p:ph type="body" sz="half" idx="16"/>
          </p:nvPr>
        </p:nvSpPr>
        <p:spPr>
          <a:xfrm>
            <a:off x="3872097" y="2667000"/>
            <a:ext cx="2946027" cy="3589338"/>
          </a:xfrm>
        </p:spPr>
        <p:txBody>
          <a:bodyPr anchor="t">
            <a:normAutofit/>
          </a:bodyPr>
          <a:lstStyle>
            <a:lvl1pPr marL="0" indent="0">
              <a:buNone/>
              <a:defRPr sz="2488"/>
            </a:lvl1pPr>
            <a:lvl2pPr marL="812582" indent="0">
              <a:buNone/>
              <a:defRPr sz="2133"/>
            </a:lvl2pPr>
            <a:lvl3pPr marL="1625163" indent="0">
              <a:buNone/>
              <a:defRPr sz="1777"/>
            </a:lvl3pPr>
            <a:lvl4pPr marL="2437745" indent="0">
              <a:buNone/>
              <a:defRPr sz="1600"/>
            </a:lvl4pPr>
            <a:lvl5pPr marL="3250326" indent="0">
              <a:buNone/>
              <a:defRPr sz="1600"/>
            </a:lvl5pPr>
            <a:lvl6pPr marL="4062908" indent="0">
              <a:buNone/>
              <a:defRPr sz="1600"/>
            </a:lvl6pPr>
            <a:lvl7pPr marL="4875489" indent="0">
              <a:buNone/>
              <a:defRPr sz="1600"/>
            </a:lvl7pPr>
            <a:lvl8pPr marL="5688071" indent="0">
              <a:buNone/>
              <a:defRPr sz="1600"/>
            </a:lvl8pPr>
            <a:lvl9pPr marL="6500652" indent="0">
              <a:buNone/>
              <a:defRPr sz="1600"/>
            </a:lvl9pPr>
          </a:lstStyle>
          <a:p>
            <a:pPr lvl="0"/>
            <a:r>
              <a:rPr lang="en-US"/>
              <a:t>Click to edit Master text styles</a:t>
            </a:r>
          </a:p>
        </p:txBody>
      </p:sp>
      <p:sp>
        <p:nvSpPr>
          <p:cNvPr id="14" name="Text Placeholder 4"/>
          <p:cNvSpPr>
            <a:spLocks noGrp="1"/>
          </p:cNvSpPr>
          <p:nvPr>
            <p:ph type="body" sz="quarter" idx="13"/>
          </p:nvPr>
        </p:nvSpPr>
        <p:spPr>
          <a:xfrm>
            <a:off x="7122845" y="1981200"/>
            <a:ext cx="2931349" cy="576262"/>
          </a:xfrm>
        </p:spPr>
        <p:txBody>
          <a:bodyPr anchor="b">
            <a:noAutofit/>
          </a:bodyPr>
          <a:lstStyle>
            <a:lvl1pPr marL="0" indent="0">
              <a:buNone/>
              <a:defRPr sz="4266" b="0">
                <a:solidFill>
                  <a:schemeClr val="accent1"/>
                </a:solidFill>
              </a:defRPr>
            </a:lvl1pPr>
            <a:lvl2pPr marL="812582" indent="0">
              <a:buNone/>
              <a:defRPr sz="3555" b="1"/>
            </a:lvl2pPr>
            <a:lvl3pPr marL="1625163" indent="0">
              <a:buNone/>
              <a:defRPr sz="3199" b="1"/>
            </a:lvl3pPr>
            <a:lvl4pPr marL="2437745" indent="0">
              <a:buNone/>
              <a:defRPr sz="2844" b="1"/>
            </a:lvl4pPr>
            <a:lvl5pPr marL="3250326" indent="0">
              <a:buNone/>
              <a:defRPr sz="2844" b="1"/>
            </a:lvl5pPr>
            <a:lvl6pPr marL="4062908" indent="0">
              <a:buNone/>
              <a:defRPr sz="2844" b="1"/>
            </a:lvl6pPr>
            <a:lvl7pPr marL="4875489" indent="0">
              <a:buNone/>
              <a:defRPr sz="2844" b="1"/>
            </a:lvl7pPr>
            <a:lvl8pPr marL="5688071" indent="0">
              <a:buNone/>
              <a:defRPr sz="2844" b="1"/>
            </a:lvl8pPr>
            <a:lvl9pPr marL="6500652" indent="0">
              <a:buNone/>
              <a:defRPr sz="2844" b="1"/>
            </a:lvl9pPr>
          </a:lstStyle>
          <a:p>
            <a:pPr lvl="0"/>
            <a:r>
              <a:rPr lang="en-US"/>
              <a:t>Click to edit Master text styles</a:t>
            </a:r>
          </a:p>
        </p:txBody>
      </p:sp>
      <p:sp>
        <p:nvSpPr>
          <p:cNvPr id="20" name="Text Placeholder 3"/>
          <p:cNvSpPr>
            <a:spLocks noGrp="1"/>
          </p:cNvSpPr>
          <p:nvPr>
            <p:ph type="body" sz="half" idx="17"/>
          </p:nvPr>
        </p:nvSpPr>
        <p:spPr>
          <a:xfrm>
            <a:off x="7122845" y="2667000"/>
            <a:ext cx="2931349" cy="3589338"/>
          </a:xfrm>
        </p:spPr>
        <p:txBody>
          <a:bodyPr anchor="t">
            <a:normAutofit/>
          </a:bodyPr>
          <a:lstStyle>
            <a:lvl1pPr marL="0" indent="0">
              <a:buNone/>
              <a:defRPr sz="2488"/>
            </a:lvl1pPr>
            <a:lvl2pPr marL="812582" indent="0">
              <a:buNone/>
              <a:defRPr sz="2133"/>
            </a:lvl2pPr>
            <a:lvl3pPr marL="1625163" indent="0">
              <a:buNone/>
              <a:defRPr sz="1777"/>
            </a:lvl3pPr>
            <a:lvl4pPr marL="2437745" indent="0">
              <a:buNone/>
              <a:defRPr sz="1600"/>
            </a:lvl4pPr>
            <a:lvl5pPr marL="3250326" indent="0">
              <a:buNone/>
              <a:defRPr sz="1600"/>
            </a:lvl5pPr>
            <a:lvl6pPr marL="4062908" indent="0">
              <a:buNone/>
              <a:defRPr sz="1600"/>
            </a:lvl6pPr>
            <a:lvl7pPr marL="4875489" indent="0">
              <a:buNone/>
              <a:defRPr sz="1600"/>
            </a:lvl7pPr>
            <a:lvl8pPr marL="5688071" indent="0">
              <a:buNone/>
              <a:defRPr sz="1600"/>
            </a:lvl8pPr>
            <a:lvl9pPr marL="6500652" indent="0">
              <a:buNone/>
              <a:defRPr sz="1600"/>
            </a:lvl9pPr>
          </a:lstStyle>
          <a:p>
            <a:pPr lvl="0"/>
            <a:r>
              <a:rPr lang="en-US"/>
              <a:t>Click to edit Master text styles</a:t>
            </a:r>
          </a:p>
        </p:txBody>
      </p:sp>
      <p:cxnSp>
        <p:nvCxnSpPr>
          <p:cNvPr id="17" name="Straight Connector 16"/>
          <p:cNvCxnSpPr/>
          <p:nvPr/>
        </p:nvCxnSpPr>
        <p:spPr>
          <a:xfrm>
            <a:off x="372517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0414"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9/16/2019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39603545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7465"/>
            </a:lvl1pPr>
          </a:lstStyle>
          <a:p>
            <a:r>
              <a:rPr lang="en-US"/>
              <a:t>Click to edit Master title style</a:t>
            </a:r>
          </a:p>
        </p:txBody>
      </p:sp>
      <p:sp>
        <p:nvSpPr>
          <p:cNvPr id="3" name="Text Placeholder 2"/>
          <p:cNvSpPr>
            <a:spLocks noGrp="1"/>
          </p:cNvSpPr>
          <p:nvPr>
            <p:ph type="body" idx="1"/>
          </p:nvPr>
        </p:nvSpPr>
        <p:spPr>
          <a:xfrm>
            <a:off x="652293" y="4250949"/>
            <a:ext cx="2939284" cy="576262"/>
          </a:xfrm>
        </p:spPr>
        <p:txBody>
          <a:bodyPr anchor="b">
            <a:noAutofit/>
          </a:bodyPr>
          <a:lstStyle>
            <a:lvl1pPr marL="0" indent="0">
              <a:buNone/>
              <a:defRPr sz="4266" b="0">
                <a:solidFill>
                  <a:schemeClr val="accent1"/>
                </a:solidFill>
              </a:defRPr>
            </a:lvl1pPr>
            <a:lvl2pPr marL="812582" indent="0">
              <a:buNone/>
              <a:defRPr sz="3555" b="1"/>
            </a:lvl2pPr>
            <a:lvl3pPr marL="1625163" indent="0">
              <a:buNone/>
              <a:defRPr sz="3199" b="1"/>
            </a:lvl3pPr>
            <a:lvl4pPr marL="2437745" indent="0">
              <a:buNone/>
              <a:defRPr sz="2844" b="1"/>
            </a:lvl4pPr>
            <a:lvl5pPr marL="3250326" indent="0">
              <a:buNone/>
              <a:defRPr sz="2844" b="1"/>
            </a:lvl5pPr>
            <a:lvl6pPr marL="4062908" indent="0">
              <a:buNone/>
              <a:defRPr sz="2844" b="1"/>
            </a:lvl6pPr>
            <a:lvl7pPr marL="4875489" indent="0">
              <a:buNone/>
              <a:defRPr sz="2844" b="1"/>
            </a:lvl7pPr>
            <a:lvl8pPr marL="5688071" indent="0">
              <a:buNone/>
              <a:defRPr sz="2844" b="1"/>
            </a:lvl8pPr>
            <a:lvl9pPr marL="6500652" indent="0">
              <a:buNone/>
              <a:defRPr sz="2844" b="1"/>
            </a:lvl9pPr>
          </a:lstStyle>
          <a:p>
            <a:pPr lvl="0"/>
            <a:r>
              <a:rPr lang="en-US"/>
              <a:t>Click to edit Master text styles</a:t>
            </a:r>
          </a:p>
        </p:txBody>
      </p:sp>
      <p:sp>
        <p:nvSpPr>
          <p:cNvPr id="29" name="Picture Placeholder 2"/>
          <p:cNvSpPr>
            <a:spLocks noGrp="1" noChangeAspect="1"/>
          </p:cNvSpPr>
          <p:nvPr>
            <p:ph type="pic" idx="15"/>
          </p:nvPr>
        </p:nvSpPr>
        <p:spPr>
          <a:xfrm>
            <a:off x="652293" y="2209800"/>
            <a:ext cx="2939284"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2844"/>
            </a:lvl1pPr>
            <a:lvl2pPr marL="812582" indent="0">
              <a:buNone/>
              <a:defRPr sz="2844"/>
            </a:lvl2pPr>
            <a:lvl3pPr marL="1625163" indent="0">
              <a:buNone/>
              <a:defRPr sz="2844"/>
            </a:lvl3pPr>
            <a:lvl4pPr marL="2437745" indent="0">
              <a:buNone/>
              <a:defRPr sz="2844"/>
            </a:lvl4pPr>
            <a:lvl5pPr marL="3250326" indent="0">
              <a:buNone/>
              <a:defRPr sz="2844"/>
            </a:lvl5pPr>
            <a:lvl6pPr marL="4062908" indent="0">
              <a:buNone/>
              <a:defRPr sz="2844"/>
            </a:lvl6pPr>
            <a:lvl7pPr marL="4875489" indent="0">
              <a:buNone/>
              <a:defRPr sz="2844"/>
            </a:lvl7pPr>
            <a:lvl8pPr marL="5688071" indent="0">
              <a:buNone/>
              <a:defRPr sz="2844"/>
            </a:lvl8pPr>
            <a:lvl9pPr marL="6500652" indent="0">
              <a:buNone/>
              <a:defRPr sz="2844"/>
            </a:lvl9pPr>
          </a:lstStyle>
          <a:p>
            <a:endParaRPr lang="en-US"/>
          </a:p>
        </p:txBody>
      </p:sp>
      <p:sp>
        <p:nvSpPr>
          <p:cNvPr id="22" name="Text Placeholder 3"/>
          <p:cNvSpPr>
            <a:spLocks noGrp="1"/>
          </p:cNvSpPr>
          <p:nvPr>
            <p:ph type="body" sz="half" idx="18"/>
          </p:nvPr>
        </p:nvSpPr>
        <p:spPr>
          <a:xfrm>
            <a:off x="652293" y="4827212"/>
            <a:ext cx="2939284" cy="659189"/>
          </a:xfrm>
        </p:spPr>
        <p:txBody>
          <a:bodyPr anchor="t">
            <a:normAutofit/>
          </a:bodyPr>
          <a:lstStyle>
            <a:lvl1pPr marL="0" indent="0">
              <a:buNone/>
              <a:defRPr sz="2488"/>
            </a:lvl1pPr>
            <a:lvl2pPr marL="812582" indent="0">
              <a:buNone/>
              <a:defRPr sz="2133"/>
            </a:lvl2pPr>
            <a:lvl3pPr marL="1625163" indent="0">
              <a:buNone/>
              <a:defRPr sz="1777"/>
            </a:lvl3pPr>
            <a:lvl4pPr marL="2437745" indent="0">
              <a:buNone/>
              <a:defRPr sz="1600"/>
            </a:lvl4pPr>
            <a:lvl5pPr marL="3250326" indent="0">
              <a:buNone/>
              <a:defRPr sz="1600"/>
            </a:lvl5pPr>
            <a:lvl6pPr marL="4062908" indent="0">
              <a:buNone/>
              <a:defRPr sz="1600"/>
            </a:lvl6pPr>
            <a:lvl7pPr marL="4875489" indent="0">
              <a:buNone/>
              <a:defRPr sz="1600"/>
            </a:lvl7pPr>
            <a:lvl8pPr marL="5688071" indent="0">
              <a:buNone/>
              <a:defRPr sz="1600"/>
            </a:lvl8pPr>
            <a:lvl9pPr marL="6500652" indent="0">
              <a:buNone/>
              <a:defRPr sz="1600"/>
            </a:lvl9pPr>
          </a:lstStyle>
          <a:p>
            <a:pPr lvl="0"/>
            <a:r>
              <a:rPr lang="en-US"/>
              <a:t>Click to edit Master text styles</a:t>
            </a:r>
          </a:p>
        </p:txBody>
      </p:sp>
      <p:sp>
        <p:nvSpPr>
          <p:cNvPr id="5" name="Text Placeholder 4"/>
          <p:cNvSpPr>
            <a:spLocks noGrp="1"/>
          </p:cNvSpPr>
          <p:nvPr>
            <p:ph type="body" sz="quarter" idx="3"/>
          </p:nvPr>
        </p:nvSpPr>
        <p:spPr>
          <a:xfrm>
            <a:off x="3888363" y="4250949"/>
            <a:ext cx="2929762" cy="576262"/>
          </a:xfrm>
        </p:spPr>
        <p:txBody>
          <a:bodyPr anchor="b">
            <a:noAutofit/>
          </a:bodyPr>
          <a:lstStyle>
            <a:lvl1pPr marL="0" indent="0">
              <a:buNone/>
              <a:defRPr sz="4266" b="0">
                <a:solidFill>
                  <a:schemeClr val="accent1"/>
                </a:solidFill>
              </a:defRPr>
            </a:lvl1pPr>
            <a:lvl2pPr marL="812582" indent="0">
              <a:buNone/>
              <a:defRPr sz="3555" b="1"/>
            </a:lvl2pPr>
            <a:lvl3pPr marL="1625163" indent="0">
              <a:buNone/>
              <a:defRPr sz="3199" b="1"/>
            </a:lvl3pPr>
            <a:lvl4pPr marL="2437745" indent="0">
              <a:buNone/>
              <a:defRPr sz="2844" b="1"/>
            </a:lvl4pPr>
            <a:lvl5pPr marL="3250326" indent="0">
              <a:buNone/>
              <a:defRPr sz="2844" b="1"/>
            </a:lvl5pPr>
            <a:lvl6pPr marL="4062908" indent="0">
              <a:buNone/>
              <a:defRPr sz="2844" b="1"/>
            </a:lvl6pPr>
            <a:lvl7pPr marL="4875489" indent="0">
              <a:buNone/>
              <a:defRPr sz="2844" b="1"/>
            </a:lvl7pPr>
            <a:lvl8pPr marL="5688071" indent="0">
              <a:buNone/>
              <a:defRPr sz="2844" b="1"/>
            </a:lvl8pPr>
            <a:lvl9pPr marL="6500652" indent="0">
              <a:buNone/>
              <a:defRPr sz="2844" b="1"/>
            </a:lvl9pPr>
          </a:lstStyle>
          <a:p>
            <a:pPr lvl="0"/>
            <a:r>
              <a:rPr lang="en-US"/>
              <a:t>Click to edit Master text styles</a:t>
            </a:r>
          </a:p>
        </p:txBody>
      </p:sp>
      <p:sp>
        <p:nvSpPr>
          <p:cNvPr id="30" name="Picture Placeholder 2"/>
          <p:cNvSpPr>
            <a:spLocks noGrp="1" noChangeAspect="1"/>
          </p:cNvSpPr>
          <p:nvPr>
            <p:ph type="pic" idx="21"/>
          </p:nvPr>
        </p:nvSpPr>
        <p:spPr>
          <a:xfrm>
            <a:off x="3888362" y="2209800"/>
            <a:ext cx="2929762"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2844"/>
            </a:lvl1pPr>
            <a:lvl2pPr marL="812582" indent="0">
              <a:buNone/>
              <a:defRPr sz="2844"/>
            </a:lvl2pPr>
            <a:lvl3pPr marL="1625163" indent="0">
              <a:buNone/>
              <a:defRPr sz="2844"/>
            </a:lvl3pPr>
            <a:lvl4pPr marL="2437745" indent="0">
              <a:buNone/>
              <a:defRPr sz="2844"/>
            </a:lvl4pPr>
            <a:lvl5pPr marL="3250326" indent="0">
              <a:buNone/>
              <a:defRPr sz="2844"/>
            </a:lvl5pPr>
            <a:lvl6pPr marL="4062908" indent="0">
              <a:buNone/>
              <a:defRPr sz="2844"/>
            </a:lvl6pPr>
            <a:lvl7pPr marL="4875489" indent="0">
              <a:buNone/>
              <a:defRPr sz="2844"/>
            </a:lvl7pPr>
            <a:lvl8pPr marL="5688071" indent="0">
              <a:buNone/>
              <a:defRPr sz="2844"/>
            </a:lvl8pPr>
            <a:lvl9pPr marL="6500652" indent="0">
              <a:buNone/>
              <a:defRPr sz="2844"/>
            </a:lvl9pPr>
          </a:lstStyle>
          <a:p>
            <a:endParaRPr lang="en-US"/>
          </a:p>
        </p:txBody>
      </p:sp>
      <p:sp>
        <p:nvSpPr>
          <p:cNvPr id="23" name="Text Placeholder 3"/>
          <p:cNvSpPr>
            <a:spLocks noGrp="1"/>
          </p:cNvSpPr>
          <p:nvPr>
            <p:ph type="body" sz="half" idx="19"/>
          </p:nvPr>
        </p:nvSpPr>
        <p:spPr>
          <a:xfrm>
            <a:off x="3887009" y="4827211"/>
            <a:ext cx="2933642" cy="659189"/>
          </a:xfrm>
        </p:spPr>
        <p:txBody>
          <a:bodyPr anchor="t">
            <a:normAutofit/>
          </a:bodyPr>
          <a:lstStyle>
            <a:lvl1pPr marL="0" indent="0">
              <a:buNone/>
              <a:defRPr sz="2488"/>
            </a:lvl1pPr>
            <a:lvl2pPr marL="812582" indent="0">
              <a:buNone/>
              <a:defRPr sz="2133"/>
            </a:lvl2pPr>
            <a:lvl3pPr marL="1625163" indent="0">
              <a:buNone/>
              <a:defRPr sz="1777"/>
            </a:lvl3pPr>
            <a:lvl4pPr marL="2437745" indent="0">
              <a:buNone/>
              <a:defRPr sz="1600"/>
            </a:lvl4pPr>
            <a:lvl5pPr marL="3250326" indent="0">
              <a:buNone/>
              <a:defRPr sz="1600"/>
            </a:lvl5pPr>
            <a:lvl6pPr marL="4062908" indent="0">
              <a:buNone/>
              <a:defRPr sz="1600"/>
            </a:lvl6pPr>
            <a:lvl7pPr marL="4875489" indent="0">
              <a:buNone/>
              <a:defRPr sz="1600"/>
            </a:lvl7pPr>
            <a:lvl8pPr marL="5688071" indent="0">
              <a:buNone/>
              <a:defRPr sz="1600"/>
            </a:lvl8pPr>
            <a:lvl9pPr marL="6500652" indent="0">
              <a:buNone/>
              <a:defRPr sz="1600"/>
            </a:lvl9pPr>
          </a:lstStyle>
          <a:p>
            <a:pPr lvl="0"/>
            <a:r>
              <a:rPr lang="en-US"/>
              <a:t>Click to edit Master text styles</a:t>
            </a:r>
          </a:p>
        </p:txBody>
      </p:sp>
      <p:sp>
        <p:nvSpPr>
          <p:cNvPr id="14" name="Text Placeholder 4"/>
          <p:cNvSpPr>
            <a:spLocks noGrp="1"/>
          </p:cNvSpPr>
          <p:nvPr>
            <p:ph type="body" sz="quarter" idx="13"/>
          </p:nvPr>
        </p:nvSpPr>
        <p:spPr>
          <a:xfrm>
            <a:off x="7122845" y="4250949"/>
            <a:ext cx="2931349" cy="576262"/>
          </a:xfrm>
        </p:spPr>
        <p:txBody>
          <a:bodyPr anchor="b">
            <a:noAutofit/>
          </a:bodyPr>
          <a:lstStyle>
            <a:lvl1pPr marL="0" indent="0">
              <a:buNone/>
              <a:defRPr sz="4266" b="0">
                <a:solidFill>
                  <a:schemeClr val="accent1"/>
                </a:solidFill>
              </a:defRPr>
            </a:lvl1pPr>
            <a:lvl2pPr marL="812582" indent="0">
              <a:buNone/>
              <a:defRPr sz="3555" b="1"/>
            </a:lvl2pPr>
            <a:lvl3pPr marL="1625163" indent="0">
              <a:buNone/>
              <a:defRPr sz="3199" b="1"/>
            </a:lvl3pPr>
            <a:lvl4pPr marL="2437745" indent="0">
              <a:buNone/>
              <a:defRPr sz="2844" b="1"/>
            </a:lvl4pPr>
            <a:lvl5pPr marL="3250326" indent="0">
              <a:buNone/>
              <a:defRPr sz="2844" b="1"/>
            </a:lvl5pPr>
            <a:lvl6pPr marL="4062908" indent="0">
              <a:buNone/>
              <a:defRPr sz="2844" b="1"/>
            </a:lvl6pPr>
            <a:lvl7pPr marL="4875489" indent="0">
              <a:buNone/>
              <a:defRPr sz="2844" b="1"/>
            </a:lvl7pPr>
            <a:lvl8pPr marL="5688071" indent="0">
              <a:buNone/>
              <a:defRPr sz="2844" b="1"/>
            </a:lvl8pPr>
            <a:lvl9pPr marL="6500652" indent="0">
              <a:buNone/>
              <a:defRPr sz="2844" b="1"/>
            </a:lvl9pPr>
          </a:lstStyle>
          <a:p>
            <a:pPr lvl="0"/>
            <a:r>
              <a:rPr lang="en-US"/>
              <a:t>Click to edit Master text styles</a:t>
            </a:r>
          </a:p>
        </p:txBody>
      </p:sp>
      <p:sp>
        <p:nvSpPr>
          <p:cNvPr id="31" name="Picture Placeholder 2"/>
          <p:cNvSpPr>
            <a:spLocks noGrp="1" noChangeAspect="1"/>
          </p:cNvSpPr>
          <p:nvPr>
            <p:ph type="pic" idx="22"/>
          </p:nvPr>
        </p:nvSpPr>
        <p:spPr>
          <a:xfrm>
            <a:off x="7122844" y="2209800"/>
            <a:ext cx="2931349"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2844"/>
            </a:lvl1pPr>
            <a:lvl2pPr marL="812582" indent="0">
              <a:buNone/>
              <a:defRPr sz="2844"/>
            </a:lvl2pPr>
            <a:lvl3pPr marL="1625163" indent="0">
              <a:buNone/>
              <a:defRPr sz="2844"/>
            </a:lvl3pPr>
            <a:lvl4pPr marL="2437745" indent="0">
              <a:buNone/>
              <a:defRPr sz="2844"/>
            </a:lvl4pPr>
            <a:lvl5pPr marL="3250326" indent="0">
              <a:buNone/>
              <a:defRPr sz="2844"/>
            </a:lvl5pPr>
            <a:lvl6pPr marL="4062908" indent="0">
              <a:buNone/>
              <a:defRPr sz="2844"/>
            </a:lvl6pPr>
            <a:lvl7pPr marL="4875489" indent="0">
              <a:buNone/>
              <a:defRPr sz="2844"/>
            </a:lvl7pPr>
            <a:lvl8pPr marL="5688071" indent="0">
              <a:buNone/>
              <a:defRPr sz="2844"/>
            </a:lvl8pPr>
            <a:lvl9pPr marL="6500652" indent="0">
              <a:buNone/>
              <a:defRPr sz="2844"/>
            </a:lvl9pPr>
          </a:lstStyle>
          <a:p>
            <a:endParaRPr lang="en-US"/>
          </a:p>
        </p:txBody>
      </p:sp>
      <p:sp>
        <p:nvSpPr>
          <p:cNvPr id="24" name="Text Placeholder 3"/>
          <p:cNvSpPr>
            <a:spLocks noGrp="1"/>
          </p:cNvSpPr>
          <p:nvPr>
            <p:ph type="body" sz="half" idx="20"/>
          </p:nvPr>
        </p:nvSpPr>
        <p:spPr>
          <a:xfrm>
            <a:off x="7122720" y="4827209"/>
            <a:ext cx="2935232" cy="659189"/>
          </a:xfrm>
        </p:spPr>
        <p:txBody>
          <a:bodyPr anchor="t">
            <a:normAutofit/>
          </a:bodyPr>
          <a:lstStyle>
            <a:lvl1pPr marL="0" indent="0">
              <a:buNone/>
              <a:defRPr sz="2488"/>
            </a:lvl1pPr>
            <a:lvl2pPr marL="812582" indent="0">
              <a:buNone/>
              <a:defRPr sz="2133"/>
            </a:lvl2pPr>
            <a:lvl3pPr marL="1625163" indent="0">
              <a:buNone/>
              <a:defRPr sz="1777"/>
            </a:lvl3pPr>
            <a:lvl4pPr marL="2437745" indent="0">
              <a:buNone/>
              <a:defRPr sz="1600"/>
            </a:lvl4pPr>
            <a:lvl5pPr marL="3250326" indent="0">
              <a:buNone/>
              <a:defRPr sz="1600"/>
            </a:lvl5pPr>
            <a:lvl6pPr marL="4062908" indent="0">
              <a:buNone/>
              <a:defRPr sz="1600"/>
            </a:lvl6pPr>
            <a:lvl7pPr marL="4875489" indent="0">
              <a:buNone/>
              <a:defRPr sz="1600"/>
            </a:lvl7pPr>
            <a:lvl8pPr marL="5688071" indent="0">
              <a:buNone/>
              <a:defRPr sz="1600"/>
            </a:lvl8pPr>
            <a:lvl9pPr marL="6500652" indent="0">
              <a:buNone/>
              <a:defRPr sz="1600"/>
            </a:lvl9pPr>
          </a:lstStyle>
          <a:p>
            <a:pPr lvl="0"/>
            <a:r>
              <a:rPr lang="en-US"/>
              <a:t>Click to edit Master text styles</a:t>
            </a:r>
          </a:p>
        </p:txBody>
      </p:sp>
      <p:cxnSp>
        <p:nvCxnSpPr>
          <p:cNvPr id="17" name="Straight Connector 16"/>
          <p:cNvCxnSpPr/>
          <p:nvPr/>
        </p:nvCxnSpPr>
        <p:spPr>
          <a:xfrm>
            <a:off x="372517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0414"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4509A250-FF31-4206-8172-F9D3106AACB1}" type="datetimeFigureOut">
              <a:rPr lang="en-US" dirty="0"/>
              <a:t>9/16/2019</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4613112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09A250-FF31-4206-8172-F9D3106AACB1}" type="datetimeFigureOut">
              <a:rPr lang="en-US" dirty="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28114850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2050" y="430214"/>
            <a:ext cx="1752145" cy="5826125"/>
          </a:xfrm>
        </p:spPr>
        <p:txBody>
          <a:bodyPr vert="eaVert" anchor="b" anchorCtr="0"/>
          <a:lstStyle/>
          <a:p>
            <a:r>
              <a:rPr lang="en-US"/>
              <a:t>Click to edit Master title style</a:t>
            </a:r>
          </a:p>
        </p:txBody>
      </p:sp>
      <p:sp>
        <p:nvSpPr>
          <p:cNvPr id="3" name="Vertical Text Placeholder 2"/>
          <p:cNvSpPr>
            <a:spLocks noGrp="1"/>
          </p:cNvSpPr>
          <p:nvPr>
            <p:ph type="body" orient="vert" idx="1"/>
          </p:nvPr>
        </p:nvSpPr>
        <p:spPr>
          <a:xfrm>
            <a:off x="652294" y="887414"/>
            <a:ext cx="7421216"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509A250-FF31-4206-8172-F9D3106AACB1}" type="datetimeFigureOut">
              <a:rPr lang="en-US" dirty="0"/>
              <a:t>9/16/2019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02111984F565}" type="slidenum">
              <a:rPr lang="en-US" dirty="0"/>
              <a:t>‹#›</a:t>
            </a:fld>
            <a:endParaRPr lang="en-US"/>
          </a:p>
        </p:txBody>
      </p:sp>
    </p:spTree>
    <p:extLst>
      <p:ext uri="{BB962C8B-B14F-4D97-AF65-F5344CB8AC3E}">
        <p14:creationId xmlns:p14="http://schemas.microsoft.com/office/powerpoint/2010/main" val="10499930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6"/>
            <a:ext cx="4035961"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8"/>
            <a:ext cx="1522016" cy="2365453"/>
          </a:xfrm>
          <a:prstGeom prst="rect">
            <a:avLst/>
          </a:prstGeom>
        </p:spPr>
      </p:pic>
      <p:sp>
        <p:nvSpPr>
          <p:cNvPr id="16" name="Oval 15"/>
          <p:cNvSpPr/>
          <p:nvPr/>
        </p:nvSpPr>
        <p:spPr>
          <a:xfrm>
            <a:off x="8606770" y="1676400"/>
            <a:ext cx="2818666"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7330" y="1"/>
            <a:ext cx="1602969"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6770" y="6096000"/>
            <a:ext cx="993475" cy="762000"/>
          </a:xfrm>
          <a:prstGeom prst="rect">
            <a:avLst/>
          </a:prstGeom>
        </p:spPr>
      </p:pic>
      <p:sp>
        <p:nvSpPr>
          <p:cNvPr id="14" name="Rectangle 13"/>
          <p:cNvSpPr/>
          <p:nvPr/>
        </p:nvSpPr>
        <p:spPr>
          <a:xfrm>
            <a:off x="10435094" y="0"/>
            <a:ext cx="685621"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5943" y="452718"/>
            <a:ext cx="9402274" cy="1400530"/>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p:cNvSpPr>
            <a:spLocks noGrp="1"/>
          </p:cNvSpPr>
          <p:nvPr>
            <p:ph type="body" idx="1"/>
          </p:nvPr>
        </p:nvSpPr>
        <p:spPr>
          <a:xfrm>
            <a:off x="1103025" y="2052919"/>
            <a:ext cx="894421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rot="5400000">
            <a:off x="10152866" y="1790741"/>
            <a:ext cx="990599" cy="304720"/>
          </a:xfrm>
          <a:prstGeom prst="rect">
            <a:avLst/>
          </a:prstGeom>
        </p:spPr>
        <p:txBody>
          <a:bodyPr vert="horz" lIns="91440" tIns="45720" rIns="91440" bIns="45720" rtlCol="0" anchor="t"/>
          <a:lstStyle>
            <a:lvl1pPr algn="l">
              <a:defRPr sz="1955" b="0" i="0">
                <a:solidFill>
                  <a:schemeClr val="tx1">
                    <a:tint val="75000"/>
                    <a:alpha val="60000"/>
                  </a:schemeClr>
                </a:solidFill>
              </a:defRPr>
            </a:lvl1pPr>
          </a:lstStyle>
          <a:p>
            <a:fld id="{4509A250-FF31-4206-8172-F9D3106AACB1}" type="datetimeFigureOut">
              <a:rPr lang="en-US" dirty="0"/>
              <a:t>9/16/2019</a:t>
            </a:fld>
            <a:endParaRPr lang="en-US"/>
          </a:p>
        </p:txBody>
      </p:sp>
      <p:sp>
        <p:nvSpPr>
          <p:cNvPr id="5" name="Footer Placeholder 4"/>
          <p:cNvSpPr>
            <a:spLocks noGrp="1"/>
          </p:cNvSpPr>
          <p:nvPr>
            <p:ph type="ftr" sz="quarter" idx="3"/>
          </p:nvPr>
        </p:nvSpPr>
        <p:spPr>
          <a:xfrm rot="5400000">
            <a:off x="8948740" y="3225337"/>
            <a:ext cx="3859795" cy="304722"/>
          </a:xfrm>
          <a:prstGeom prst="rect">
            <a:avLst/>
          </a:prstGeom>
        </p:spPr>
        <p:txBody>
          <a:bodyPr vert="horz" lIns="91440" tIns="45720" rIns="91440" bIns="45720" rtlCol="0" anchor="b"/>
          <a:lstStyle>
            <a:lvl1pPr algn="l">
              <a:defRPr sz="1955"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a:xfrm>
            <a:off x="10349844" y="295730"/>
            <a:ext cx="837981" cy="767687"/>
          </a:xfrm>
          <a:prstGeom prst="rect">
            <a:avLst/>
          </a:prstGeom>
        </p:spPr>
        <p:txBody>
          <a:bodyPr vert="horz" lIns="91440" tIns="45720" rIns="91440" bIns="45720" rtlCol="0" anchor="b"/>
          <a:lstStyle>
            <a:lvl1pPr algn="ctr">
              <a:defRPr sz="4976" b="0" i="0">
                <a:solidFill>
                  <a:schemeClr val="tx1">
                    <a:tint val="75000"/>
                  </a:schemeClr>
                </a:solidFill>
              </a:defRPr>
            </a:lvl1pPr>
          </a:lstStyle>
          <a:p>
            <a:fld id="{D57F1E4F-1CFF-5643-939E-02111984F565}" type="slidenum">
              <a:rPr lang="en-US" dirty="0"/>
              <a:t>‹#›</a:t>
            </a:fld>
            <a:endParaRPr lang="en-US"/>
          </a:p>
        </p:txBody>
      </p:sp>
    </p:spTree>
    <p:extLst>
      <p:ext uri="{BB962C8B-B14F-4D97-AF65-F5344CB8AC3E}">
        <p14:creationId xmlns:p14="http://schemas.microsoft.com/office/powerpoint/2010/main" val="376552437"/>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2.png"/><Relationship Id="rId7" Type="http://schemas.openxmlformats.org/officeDocument/2006/relationships/diagramData" Target="../diagrams/data3.xml"/><Relationship Id="rId2" Type="http://schemas.openxmlformats.org/officeDocument/2006/relationships/notesSlide" Target="../notesSlides/notesSlide8.xml"/><Relationship Id="rId1" Type="http://schemas.openxmlformats.org/officeDocument/2006/relationships/slideLayout" Target="../slideLayouts/slideLayout11.xml"/><Relationship Id="rId6" Type="http://schemas.openxmlformats.org/officeDocument/2006/relationships/image" Target="../media/image5.png"/><Relationship Id="rId11" Type="http://schemas.microsoft.com/office/2007/relationships/diagramDrawing" Target="../diagrams/drawing3.xml"/><Relationship Id="rId5" Type="http://schemas.openxmlformats.org/officeDocument/2006/relationships/image" Target="../media/image4.png"/><Relationship Id="rId10" Type="http://schemas.openxmlformats.org/officeDocument/2006/relationships/diagramColors" Target="../diagrams/colors3.xml"/><Relationship Id="rId4" Type="http://schemas.openxmlformats.org/officeDocument/2006/relationships/image" Target="../media/image3.png"/><Relationship Id="rId9"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C28D0172-F2E0-4763-9C35-F022664959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
            <a:ext cx="12188520" cy="47307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F6FB2B2-CE21-407F-B22E-302DADC2C3D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55533"/>
            <a:ext cx="12188825" cy="2802467"/>
          </a:xfrm>
          <a:custGeom>
            <a:avLst/>
            <a:gdLst>
              <a:gd name="connsiteX0" fmla="*/ 1 w 12192000"/>
              <a:gd name="connsiteY0" fmla="*/ 0 h 2802467"/>
              <a:gd name="connsiteX1" fmla="*/ 71932 w 12192000"/>
              <a:gd name="connsiteY1" fmla="*/ 12261 h 2802467"/>
              <a:gd name="connsiteX2" fmla="*/ 282848 w 12192000"/>
              <a:gd name="connsiteY2" fmla="*/ 48342 h 2802467"/>
              <a:gd name="connsiteX3" fmla="*/ 436464 w 12192000"/>
              <a:gd name="connsiteY3" fmla="*/ 73565 h 2802467"/>
              <a:gd name="connsiteX4" fmla="*/ 619339 w 12192000"/>
              <a:gd name="connsiteY4" fmla="*/ 100188 h 2802467"/>
              <a:gd name="connsiteX5" fmla="*/ 836351 w 12192000"/>
              <a:gd name="connsiteY5" fmla="*/ 132066 h 2802467"/>
              <a:gd name="connsiteX6" fmla="*/ 1076528 w 12192000"/>
              <a:gd name="connsiteY6" fmla="*/ 165696 h 2802467"/>
              <a:gd name="connsiteX7" fmla="*/ 1347183 w 12192000"/>
              <a:gd name="connsiteY7" fmla="*/ 201077 h 2802467"/>
              <a:gd name="connsiteX8" fmla="*/ 1642223 w 12192000"/>
              <a:gd name="connsiteY8" fmla="*/ 238560 h 2802467"/>
              <a:gd name="connsiteX9" fmla="*/ 1962864 w 12192000"/>
              <a:gd name="connsiteY9" fmla="*/ 276043 h 2802467"/>
              <a:gd name="connsiteX10" fmla="*/ 2304232 w 12192000"/>
              <a:gd name="connsiteY10" fmla="*/ 314226 h 2802467"/>
              <a:gd name="connsiteX11" fmla="*/ 2672421 w 12192000"/>
              <a:gd name="connsiteY11" fmla="*/ 349608 h 2802467"/>
              <a:gd name="connsiteX12" fmla="*/ 3057678 w 12192000"/>
              <a:gd name="connsiteY12" fmla="*/ 383587 h 2802467"/>
              <a:gd name="connsiteX13" fmla="*/ 3464881 w 12192000"/>
              <a:gd name="connsiteY13" fmla="*/ 414415 h 2802467"/>
              <a:gd name="connsiteX14" fmla="*/ 3889152 w 12192000"/>
              <a:gd name="connsiteY14" fmla="*/ 443840 h 2802467"/>
              <a:gd name="connsiteX15" fmla="*/ 4331710 w 12192000"/>
              <a:gd name="connsiteY15" fmla="*/ 471515 h 2802467"/>
              <a:gd name="connsiteX16" fmla="*/ 4558476 w 12192000"/>
              <a:gd name="connsiteY16" fmla="*/ 481323 h 2802467"/>
              <a:gd name="connsiteX17" fmla="*/ 4790118 w 12192000"/>
              <a:gd name="connsiteY17" fmla="*/ 492183 h 2802467"/>
              <a:gd name="connsiteX18" fmla="*/ 5025418 w 12192000"/>
              <a:gd name="connsiteY18" fmla="*/ 502342 h 2802467"/>
              <a:gd name="connsiteX19" fmla="*/ 5261937 w 12192000"/>
              <a:gd name="connsiteY19" fmla="*/ 508998 h 2802467"/>
              <a:gd name="connsiteX20" fmla="*/ 5503332 w 12192000"/>
              <a:gd name="connsiteY20" fmla="*/ 514953 h 2802467"/>
              <a:gd name="connsiteX21" fmla="*/ 5747166 w 12192000"/>
              <a:gd name="connsiteY21" fmla="*/ 521259 h 2802467"/>
              <a:gd name="connsiteX22" fmla="*/ 5995877 w 12192000"/>
              <a:gd name="connsiteY22" fmla="*/ 525462 h 2802467"/>
              <a:gd name="connsiteX23" fmla="*/ 6247026 w 12192000"/>
              <a:gd name="connsiteY23" fmla="*/ 525462 h 2802467"/>
              <a:gd name="connsiteX24" fmla="*/ 6500613 w 12192000"/>
              <a:gd name="connsiteY24" fmla="*/ 527564 h 2802467"/>
              <a:gd name="connsiteX25" fmla="*/ 6756639 w 12192000"/>
              <a:gd name="connsiteY25" fmla="*/ 525462 h 2802467"/>
              <a:gd name="connsiteX26" fmla="*/ 7016322 w 12192000"/>
              <a:gd name="connsiteY26" fmla="*/ 521259 h 2802467"/>
              <a:gd name="connsiteX27" fmla="*/ 7276005 w 12192000"/>
              <a:gd name="connsiteY27" fmla="*/ 517405 h 2802467"/>
              <a:gd name="connsiteX28" fmla="*/ 7539345 w 12192000"/>
              <a:gd name="connsiteY28" fmla="*/ 508998 h 2802467"/>
              <a:gd name="connsiteX29" fmla="*/ 7805124 w 12192000"/>
              <a:gd name="connsiteY29" fmla="*/ 500240 h 2802467"/>
              <a:gd name="connsiteX30" fmla="*/ 8070903 w 12192000"/>
              <a:gd name="connsiteY30" fmla="*/ 490081 h 2802467"/>
              <a:gd name="connsiteX31" fmla="*/ 8339121 w 12192000"/>
              <a:gd name="connsiteY31" fmla="*/ 475719 h 2802467"/>
              <a:gd name="connsiteX32" fmla="*/ 8609776 w 12192000"/>
              <a:gd name="connsiteY32" fmla="*/ 458553 h 2802467"/>
              <a:gd name="connsiteX33" fmla="*/ 8881651 w 12192000"/>
              <a:gd name="connsiteY33" fmla="*/ 442089 h 2802467"/>
              <a:gd name="connsiteX34" fmla="*/ 9153526 w 12192000"/>
              <a:gd name="connsiteY34" fmla="*/ 421070 h 2802467"/>
              <a:gd name="connsiteX35" fmla="*/ 9429058 w 12192000"/>
              <a:gd name="connsiteY35" fmla="*/ 395848 h 2802467"/>
              <a:gd name="connsiteX36" fmla="*/ 9700933 w 12192000"/>
              <a:gd name="connsiteY36" fmla="*/ 370626 h 2802467"/>
              <a:gd name="connsiteX37" fmla="*/ 9977684 w 12192000"/>
              <a:gd name="connsiteY37" fmla="*/ 341550 h 2802467"/>
              <a:gd name="connsiteX38" fmla="*/ 10255655 w 12192000"/>
              <a:gd name="connsiteY38" fmla="*/ 309672 h 2802467"/>
              <a:gd name="connsiteX39" fmla="*/ 10529968 w 12192000"/>
              <a:gd name="connsiteY39" fmla="*/ 276043 h 2802467"/>
              <a:gd name="connsiteX40" fmla="*/ 10807939 w 12192000"/>
              <a:gd name="connsiteY40" fmla="*/ 236808 h 2802467"/>
              <a:gd name="connsiteX41" fmla="*/ 11084690 w 12192000"/>
              <a:gd name="connsiteY41" fmla="*/ 194771 h 2802467"/>
              <a:gd name="connsiteX42" fmla="*/ 11362661 w 12192000"/>
              <a:gd name="connsiteY42" fmla="*/ 153085 h 2802467"/>
              <a:gd name="connsiteX43" fmla="*/ 11639412 w 12192000"/>
              <a:gd name="connsiteY43" fmla="*/ 104392 h 2802467"/>
              <a:gd name="connsiteX44" fmla="*/ 11914945 w 12192000"/>
              <a:gd name="connsiteY44" fmla="*/ 54648 h 2802467"/>
              <a:gd name="connsiteX45" fmla="*/ 12191696 w 12192000"/>
              <a:gd name="connsiteY45" fmla="*/ 2452 h 2802467"/>
              <a:gd name="connsiteX46" fmla="*/ 12191696 w 12192000"/>
              <a:gd name="connsiteY46" fmla="*/ 2236410 h 2802467"/>
              <a:gd name="connsiteX47" fmla="*/ 12192000 w 12192000"/>
              <a:gd name="connsiteY47" fmla="*/ 2236410 h 2802467"/>
              <a:gd name="connsiteX48" fmla="*/ 12192000 w 12192000"/>
              <a:gd name="connsiteY48" fmla="*/ 2802467 h 2802467"/>
              <a:gd name="connsiteX49" fmla="*/ 12191696 w 12192000"/>
              <a:gd name="connsiteY49" fmla="*/ 2802467 h 2802467"/>
              <a:gd name="connsiteX50" fmla="*/ 0 w 12192000"/>
              <a:gd name="connsiteY50" fmla="*/ 2802467 h 2802467"/>
              <a:gd name="connsiteX51" fmla="*/ 0 w 12192000"/>
              <a:gd name="connsiteY51" fmla="*/ 2236410 h 2802467"/>
              <a:gd name="connsiteX52" fmla="*/ 1 w 12192000"/>
              <a:gd name="connsiteY52" fmla="*/ 2236410 h 2802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2192000" h="2802467">
                <a:moveTo>
                  <a:pt x="1" y="0"/>
                </a:moveTo>
                <a:lnTo>
                  <a:pt x="71932" y="12261"/>
                </a:lnTo>
                <a:lnTo>
                  <a:pt x="282848" y="48342"/>
                </a:lnTo>
                <a:lnTo>
                  <a:pt x="436464" y="73565"/>
                </a:lnTo>
                <a:lnTo>
                  <a:pt x="619339" y="100188"/>
                </a:lnTo>
                <a:lnTo>
                  <a:pt x="836351" y="132066"/>
                </a:lnTo>
                <a:lnTo>
                  <a:pt x="1076528" y="165696"/>
                </a:lnTo>
                <a:lnTo>
                  <a:pt x="1347183" y="201077"/>
                </a:lnTo>
                <a:lnTo>
                  <a:pt x="1642223" y="238560"/>
                </a:lnTo>
                <a:lnTo>
                  <a:pt x="1962864" y="276043"/>
                </a:lnTo>
                <a:lnTo>
                  <a:pt x="2304232" y="314226"/>
                </a:lnTo>
                <a:lnTo>
                  <a:pt x="2672421" y="349608"/>
                </a:lnTo>
                <a:lnTo>
                  <a:pt x="3057678" y="383587"/>
                </a:lnTo>
                <a:lnTo>
                  <a:pt x="3464881" y="414415"/>
                </a:lnTo>
                <a:lnTo>
                  <a:pt x="3889152" y="443840"/>
                </a:lnTo>
                <a:lnTo>
                  <a:pt x="4331710" y="471515"/>
                </a:lnTo>
                <a:lnTo>
                  <a:pt x="4558476" y="481323"/>
                </a:lnTo>
                <a:lnTo>
                  <a:pt x="4790118" y="492183"/>
                </a:lnTo>
                <a:lnTo>
                  <a:pt x="5025418" y="502342"/>
                </a:lnTo>
                <a:lnTo>
                  <a:pt x="5261937" y="508998"/>
                </a:lnTo>
                <a:lnTo>
                  <a:pt x="5503332" y="514953"/>
                </a:lnTo>
                <a:lnTo>
                  <a:pt x="5747166" y="521259"/>
                </a:lnTo>
                <a:lnTo>
                  <a:pt x="5995877" y="525462"/>
                </a:lnTo>
                <a:lnTo>
                  <a:pt x="6247026" y="525462"/>
                </a:lnTo>
                <a:lnTo>
                  <a:pt x="6500613" y="527564"/>
                </a:lnTo>
                <a:lnTo>
                  <a:pt x="6756639" y="525462"/>
                </a:lnTo>
                <a:lnTo>
                  <a:pt x="7016322" y="521259"/>
                </a:lnTo>
                <a:lnTo>
                  <a:pt x="7276005" y="517405"/>
                </a:lnTo>
                <a:lnTo>
                  <a:pt x="7539345" y="508998"/>
                </a:lnTo>
                <a:lnTo>
                  <a:pt x="7805124" y="500240"/>
                </a:lnTo>
                <a:lnTo>
                  <a:pt x="8070903" y="490081"/>
                </a:lnTo>
                <a:lnTo>
                  <a:pt x="8339121" y="475719"/>
                </a:lnTo>
                <a:lnTo>
                  <a:pt x="8609776" y="458553"/>
                </a:lnTo>
                <a:lnTo>
                  <a:pt x="8881651" y="442089"/>
                </a:lnTo>
                <a:lnTo>
                  <a:pt x="9153526" y="421070"/>
                </a:lnTo>
                <a:lnTo>
                  <a:pt x="9429058" y="395848"/>
                </a:lnTo>
                <a:lnTo>
                  <a:pt x="9700933" y="370626"/>
                </a:lnTo>
                <a:lnTo>
                  <a:pt x="9977684" y="341550"/>
                </a:lnTo>
                <a:lnTo>
                  <a:pt x="10255655" y="309672"/>
                </a:lnTo>
                <a:lnTo>
                  <a:pt x="10529968" y="276043"/>
                </a:lnTo>
                <a:lnTo>
                  <a:pt x="10807939" y="236808"/>
                </a:lnTo>
                <a:lnTo>
                  <a:pt x="11084690" y="194771"/>
                </a:lnTo>
                <a:lnTo>
                  <a:pt x="11362661" y="153085"/>
                </a:lnTo>
                <a:lnTo>
                  <a:pt x="11639412" y="104392"/>
                </a:lnTo>
                <a:lnTo>
                  <a:pt x="11914945" y="54648"/>
                </a:lnTo>
                <a:lnTo>
                  <a:pt x="12191696" y="2452"/>
                </a:lnTo>
                <a:lnTo>
                  <a:pt x="12191696" y="2236410"/>
                </a:lnTo>
                <a:lnTo>
                  <a:pt x="12192000" y="2236410"/>
                </a:lnTo>
                <a:lnTo>
                  <a:pt x="12192000" y="2802467"/>
                </a:lnTo>
                <a:lnTo>
                  <a:pt x="12191696" y="2802467"/>
                </a:lnTo>
                <a:lnTo>
                  <a:pt x="0" y="2802467"/>
                </a:lnTo>
                <a:lnTo>
                  <a:pt x="0" y="2236410"/>
                </a:lnTo>
                <a:lnTo>
                  <a:pt x="1" y="2236410"/>
                </a:lnTo>
                <a:close/>
              </a:path>
            </a:pathLst>
          </a:custGeom>
          <a:solidFill>
            <a:schemeClr val="tx2"/>
          </a:solidFill>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13" name="Freeform 16">
            <a:extLst>
              <a:ext uri="{FF2B5EF4-FFF2-40B4-BE49-F238E27FC236}">
                <a16:creationId xmlns:a16="http://schemas.microsoft.com/office/drawing/2014/main" id="{9F2851FB-E841-4509-8A6D-A416376EA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7668" y="3753695"/>
            <a:ext cx="3471156"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tx1">
              <a:alpha val="20000"/>
            </a:schemeClr>
          </a:solidFill>
          <a:ln>
            <a:noFill/>
          </a:ln>
        </p:spPr>
        <p:txBody>
          <a:bodyPr rtlCol="0" anchor="ctr"/>
          <a:lstStyle/>
          <a:p>
            <a:pPr algn="ctr"/>
            <a:endParaRPr lang="en-US">
              <a:solidFill>
                <a:schemeClr val="tx1"/>
              </a:solidFill>
            </a:endParaRPr>
          </a:p>
        </p:txBody>
      </p:sp>
      <p:sp>
        <p:nvSpPr>
          <p:cNvPr id="3" name="Title 2"/>
          <p:cNvSpPr>
            <a:spLocks noGrp="1"/>
          </p:cNvSpPr>
          <p:nvPr>
            <p:ph type="ctrTitle"/>
          </p:nvPr>
        </p:nvSpPr>
        <p:spPr>
          <a:xfrm>
            <a:off x="965253" y="623571"/>
            <a:ext cx="10258318" cy="3523885"/>
          </a:xfrm>
        </p:spPr>
        <p:txBody>
          <a:bodyPr>
            <a:normAutofit/>
          </a:bodyPr>
          <a:lstStyle/>
          <a:p>
            <a:pPr algn="ctr"/>
            <a:r>
              <a:rPr lang="en-US" sz="7900"/>
              <a:t>Patient Satisfaction</a:t>
            </a:r>
          </a:p>
        </p:txBody>
      </p:sp>
      <p:sp>
        <p:nvSpPr>
          <p:cNvPr id="4" name="Subtitle 3"/>
          <p:cNvSpPr>
            <a:spLocks noGrp="1"/>
          </p:cNvSpPr>
          <p:nvPr>
            <p:ph type="subTitle" idx="1"/>
          </p:nvPr>
        </p:nvSpPr>
        <p:spPr>
          <a:xfrm>
            <a:off x="965253" y="4777380"/>
            <a:ext cx="10258318" cy="1209763"/>
          </a:xfrm>
        </p:spPr>
        <p:txBody>
          <a:bodyPr vert="horz" lIns="91440" tIns="45720" rIns="91440" bIns="45720" rtlCol="0">
            <a:normAutofit/>
          </a:bodyPr>
          <a:lstStyle/>
          <a:p>
            <a:pPr algn="ctr">
              <a:lnSpc>
                <a:spcPct val="90000"/>
              </a:lnSpc>
            </a:pPr>
            <a:r>
              <a:rPr lang="it-IT" sz="1500" dirty="0">
                <a:solidFill>
                  <a:schemeClr val="bg2"/>
                </a:solidFill>
              </a:rPr>
              <a:t>Relationship between perceived nursing care and patients in a psychiatric acute care setting</a:t>
            </a:r>
            <a:endParaRPr lang="en-US" dirty="0">
              <a:solidFill>
                <a:schemeClr val="bg2"/>
              </a:solidFill>
            </a:endParaRPr>
          </a:p>
          <a:p>
            <a:pPr algn="ctr">
              <a:lnSpc>
                <a:spcPct val="90000"/>
              </a:lnSpc>
            </a:pPr>
            <a:endParaRPr lang="it-IT" sz="1500" dirty="0">
              <a:solidFill>
                <a:schemeClr val="bg2"/>
              </a:solidFill>
            </a:endParaRPr>
          </a:p>
        </p:txBody>
      </p:sp>
    </p:spTree>
    <p:extLst>
      <p:ext uri="{BB962C8B-B14F-4D97-AF65-F5344CB8AC3E}">
        <p14:creationId xmlns:p14="http://schemas.microsoft.com/office/powerpoint/2010/main" val="2808920126"/>
      </p:ext>
    </p:extLst>
  </p:cSld>
  <p:clrMapOvr>
    <a:masterClrMapping/>
  </p:clrMapOvr>
  <p:transition spd="slow">
    <p:cove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p:nvSpPr>
          <p:cNvPr id="13" name="Title 12"/>
          <p:cNvSpPr>
            <a:spLocks noGrp="1"/>
          </p:cNvSpPr>
          <p:nvPr>
            <p:ph type="title"/>
          </p:nvPr>
        </p:nvSpPr>
        <p:spPr>
          <a:xfrm>
            <a:off x="645942" y="452718"/>
            <a:ext cx="9402274" cy="1400530"/>
          </a:xfrm>
        </p:spPr>
        <p:txBody>
          <a:bodyPr>
            <a:normAutofit/>
          </a:bodyPr>
          <a:lstStyle/>
          <a:p>
            <a:r>
              <a:rPr lang="en-US"/>
              <a:t>What is Patient  Satisfaction?</a:t>
            </a:r>
          </a:p>
        </p:txBody>
      </p:sp>
      <p:graphicFrame>
        <p:nvGraphicFramePr>
          <p:cNvPr id="39" name="Content Placeholder 13">
            <a:extLst>
              <a:ext uri="{FF2B5EF4-FFF2-40B4-BE49-F238E27FC236}">
                <a16:creationId xmlns:a16="http://schemas.microsoft.com/office/drawing/2014/main" id="{08DF61F8-E727-457E-A10F-E71E9FD2C7B7}"/>
              </a:ext>
            </a:extLst>
          </p:cNvPr>
          <p:cNvGraphicFramePr>
            <a:graphicFrameLocks noGrp="1"/>
          </p:cNvGraphicFramePr>
          <p:nvPr>
            <p:ph idx="1"/>
            <p:extLst>
              <p:ext uri="{D42A27DB-BD31-4B8C-83A1-F6EECF244321}">
                <p14:modId xmlns:p14="http://schemas.microsoft.com/office/powerpoint/2010/main" val="3730581573"/>
              </p:ext>
            </p:extLst>
          </p:nvPr>
        </p:nvGraphicFramePr>
        <p:xfrm>
          <a:off x="645942" y="2140085"/>
          <a:ext cx="9401903" cy="405643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139132589"/>
      </p:ext>
    </p:extLst>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0604E0B1-6762-4B99-A6A5-42ED8E20D6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46" name="Freeform 7">
            <a:extLst>
              <a:ext uri="{FF2B5EF4-FFF2-40B4-BE49-F238E27FC236}">
                <a16:creationId xmlns:a16="http://schemas.microsoft.com/office/drawing/2014/main" id="{6D86F5FF-DE1B-4BAB-A7BE-6F39F5DD98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7668" y="1460230"/>
            <a:ext cx="3471156"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algn="ctr"/>
            <a:endParaRPr lang="en-US">
              <a:solidFill>
                <a:schemeClr val="tx1"/>
              </a:solidFill>
            </a:endParaRPr>
          </a:p>
        </p:txBody>
      </p:sp>
      <p:sp>
        <p:nvSpPr>
          <p:cNvPr id="13" name="Title 12"/>
          <p:cNvSpPr>
            <a:spLocks noGrp="1"/>
          </p:cNvSpPr>
          <p:nvPr>
            <p:ph type="title"/>
          </p:nvPr>
        </p:nvSpPr>
        <p:spPr>
          <a:xfrm>
            <a:off x="648761" y="629267"/>
            <a:ext cx="9249744" cy="1016654"/>
          </a:xfrm>
        </p:spPr>
        <p:txBody>
          <a:bodyPr>
            <a:normAutofit fontScale="90000"/>
          </a:bodyPr>
          <a:lstStyle/>
          <a:p>
            <a:r>
              <a:rPr lang="en-US">
                <a:solidFill>
                  <a:srgbClr val="EBEBEB"/>
                </a:solidFill>
              </a:rPr>
              <a:t>Nursing care according to The World Health Organization</a:t>
            </a:r>
          </a:p>
        </p:txBody>
      </p:sp>
      <p:sp>
        <p:nvSpPr>
          <p:cNvPr id="48" name="Rectangle 47">
            <a:extLst>
              <a:ext uri="{FF2B5EF4-FFF2-40B4-BE49-F238E27FC236}">
                <a16:creationId xmlns:a16="http://schemas.microsoft.com/office/drawing/2014/main" id="{736AD705-9544-45E1-B278-8D99F718B8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5093" y="0"/>
            <a:ext cx="685622"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50" name="Freeform: Shape 49">
            <a:extLst>
              <a:ext uri="{FF2B5EF4-FFF2-40B4-BE49-F238E27FC236}">
                <a16:creationId xmlns:a16="http://schemas.microsoft.com/office/drawing/2014/main" id="{8DFFC5B7-4963-4902-8A90-EFF5766892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12189241" cy="5095933"/>
          </a:xfrm>
          <a:custGeom>
            <a:avLst/>
            <a:gdLst>
              <a:gd name="connsiteX0" fmla="*/ 1 w 12192418"/>
              <a:gd name="connsiteY0" fmla="*/ 0 h 5095933"/>
              <a:gd name="connsiteX1" fmla="*/ 71932 w 12192418"/>
              <a:gd name="connsiteY1" fmla="*/ 12261 h 5095933"/>
              <a:gd name="connsiteX2" fmla="*/ 282849 w 12192418"/>
              <a:gd name="connsiteY2" fmla="*/ 48343 h 5095933"/>
              <a:gd name="connsiteX3" fmla="*/ 436464 w 12192418"/>
              <a:gd name="connsiteY3" fmla="*/ 73565 h 5095933"/>
              <a:gd name="connsiteX4" fmla="*/ 619339 w 12192418"/>
              <a:gd name="connsiteY4" fmla="*/ 100188 h 5095933"/>
              <a:gd name="connsiteX5" fmla="*/ 836351 w 12192418"/>
              <a:gd name="connsiteY5" fmla="*/ 132066 h 5095933"/>
              <a:gd name="connsiteX6" fmla="*/ 1076528 w 12192418"/>
              <a:gd name="connsiteY6" fmla="*/ 165696 h 5095933"/>
              <a:gd name="connsiteX7" fmla="*/ 1347184 w 12192418"/>
              <a:gd name="connsiteY7" fmla="*/ 201077 h 5095933"/>
              <a:gd name="connsiteX8" fmla="*/ 1642223 w 12192418"/>
              <a:gd name="connsiteY8" fmla="*/ 238560 h 5095933"/>
              <a:gd name="connsiteX9" fmla="*/ 1962864 w 12192418"/>
              <a:gd name="connsiteY9" fmla="*/ 276043 h 5095933"/>
              <a:gd name="connsiteX10" fmla="*/ 2304232 w 12192418"/>
              <a:gd name="connsiteY10" fmla="*/ 314227 h 5095933"/>
              <a:gd name="connsiteX11" fmla="*/ 2672421 w 12192418"/>
              <a:gd name="connsiteY11" fmla="*/ 349608 h 5095933"/>
              <a:gd name="connsiteX12" fmla="*/ 3057678 w 12192418"/>
              <a:gd name="connsiteY12" fmla="*/ 383588 h 5095933"/>
              <a:gd name="connsiteX13" fmla="*/ 3464881 w 12192418"/>
              <a:gd name="connsiteY13" fmla="*/ 414415 h 5095933"/>
              <a:gd name="connsiteX14" fmla="*/ 3889152 w 12192418"/>
              <a:gd name="connsiteY14" fmla="*/ 443841 h 5095933"/>
              <a:gd name="connsiteX15" fmla="*/ 4331710 w 12192418"/>
              <a:gd name="connsiteY15" fmla="*/ 471515 h 5095933"/>
              <a:gd name="connsiteX16" fmla="*/ 4558476 w 12192418"/>
              <a:gd name="connsiteY16" fmla="*/ 481324 h 5095933"/>
              <a:gd name="connsiteX17" fmla="*/ 4790118 w 12192418"/>
              <a:gd name="connsiteY17" fmla="*/ 492183 h 5095933"/>
              <a:gd name="connsiteX18" fmla="*/ 5025418 w 12192418"/>
              <a:gd name="connsiteY18" fmla="*/ 502342 h 5095933"/>
              <a:gd name="connsiteX19" fmla="*/ 5261937 w 12192418"/>
              <a:gd name="connsiteY19" fmla="*/ 508998 h 5095933"/>
              <a:gd name="connsiteX20" fmla="*/ 5503332 w 12192418"/>
              <a:gd name="connsiteY20" fmla="*/ 514953 h 5095933"/>
              <a:gd name="connsiteX21" fmla="*/ 5747167 w 12192418"/>
              <a:gd name="connsiteY21" fmla="*/ 521259 h 5095933"/>
              <a:gd name="connsiteX22" fmla="*/ 5995877 w 12192418"/>
              <a:gd name="connsiteY22" fmla="*/ 525463 h 5095933"/>
              <a:gd name="connsiteX23" fmla="*/ 6247026 w 12192418"/>
              <a:gd name="connsiteY23" fmla="*/ 525463 h 5095933"/>
              <a:gd name="connsiteX24" fmla="*/ 6500613 w 12192418"/>
              <a:gd name="connsiteY24" fmla="*/ 527565 h 5095933"/>
              <a:gd name="connsiteX25" fmla="*/ 6756639 w 12192418"/>
              <a:gd name="connsiteY25" fmla="*/ 525463 h 5095933"/>
              <a:gd name="connsiteX26" fmla="*/ 7016322 w 12192418"/>
              <a:gd name="connsiteY26" fmla="*/ 521259 h 5095933"/>
              <a:gd name="connsiteX27" fmla="*/ 7276005 w 12192418"/>
              <a:gd name="connsiteY27" fmla="*/ 517406 h 5095933"/>
              <a:gd name="connsiteX28" fmla="*/ 7539345 w 12192418"/>
              <a:gd name="connsiteY28" fmla="*/ 508998 h 5095933"/>
              <a:gd name="connsiteX29" fmla="*/ 7805124 w 12192418"/>
              <a:gd name="connsiteY29" fmla="*/ 500241 h 5095933"/>
              <a:gd name="connsiteX30" fmla="*/ 8070903 w 12192418"/>
              <a:gd name="connsiteY30" fmla="*/ 490082 h 5095933"/>
              <a:gd name="connsiteX31" fmla="*/ 8339121 w 12192418"/>
              <a:gd name="connsiteY31" fmla="*/ 475719 h 5095933"/>
              <a:gd name="connsiteX32" fmla="*/ 8609776 w 12192418"/>
              <a:gd name="connsiteY32" fmla="*/ 458554 h 5095933"/>
              <a:gd name="connsiteX33" fmla="*/ 8881651 w 12192418"/>
              <a:gd name="connsiteY33" fmla="*/ 442089 h 5095933"/>
              <a:gd name="connsiteX34" fmla="*/ 9153526 w 12192418"/>
              <a:gd name="connsiteY34" fmla="*/ 421071 h 5095933"/>
              <a:gd name="connsiteX35" fmla="*/ 9429058 w 12192418"/>
              <a:gd name="connsiteY35" fmla="*/ 395849 h 5095933"/>
              <a:gd name="connsiteX36" fmla="*/ 9700933 w 12192418"/>
              <a:gd name="connsiteY36" fmla="*/ 370626 h 5095933"/>
              <a:gd name="connsiteX37" fmla="*/ 9977684 w 12192418"/>
              <a:gd name="connsiteY37" fmla="*/ 341551 h 5095933"/>
              <a:gd name="connsiteX38" fmla="*/ 10255655 w 12192418"/>
              <a:gd name="connsiteY38" fmla="*/ 309673 h 5095933"/>
              <a:gd name="connsiteX39" fmla="*/ 10529968 w 12192418"/>
              <a:gd name="connsiteY39" fmla="*/ 276043 h 5095933"/>
              <a:gd name="connsiteX40" fmla="*/ 10807939 w 12192418"/>
              <a:gd name="connsiteY40" fmla="*/ 236809 h 5095933"/>
              <a:gd name="connsiteX41" fmla="*/ 11084690 w 12192418"/>
              <a:gd name="connsiteY41" fmla="*/ 194772 h 5095933"/>
              <a:gd name="connsiteX42" fmla="*/ 11362661 w 12192418"/>
              <a:gd name="connsiteY42" fmla="*/ 153085 h 5095933"/>
              <a:gd name="connsiteX43" fmla="*/ 11639412 w 12192418"/>
              <a:gd name="connsiteY43" fmla="*/ 104392 h 5095933"/>
              <a:gd name="connsiteX44" fmla="*/ 11914945 w 12192418"/>
              <a:gd name="connsiteY44" fmla="*/ 54648 h 5095933"/>
              <a:gd name="connsiteX45" fmla="*/ 12191696 w 12192418"/>
              <a:gd name="connsiteY45" fmla="*/ 2452 h 5095933"/>
              <a:gd name="connsiteX46" fmla="*/ 12191696 w 12192418"/>
              <a:gd name="connsiteY46" fmla="*/ 2109542 h 5095933"/>
              <a:gd name="connsiteX47" fmla="*/ 12191999 w 12192418"/>
              <a:gd name="connsiteY47" fmla="*/ 2109542 h 5095933"/>
              <a:gd name="connsiteX48" fmla="*/ 12191999 w 12192418"/>
              <a:gd name="connsiteY48" fmla="*/ 2802467 h 5095933"/>
              <a:gd name="connsiteX49" fmla="*/ 12192418 w 12192418"/>
              <a:gd name="connsiteY49" fmla="*/ 2802467 h 5095933"/>
              <a:gd name="connsiteX50" fmla="*/ 12192418 w 12192418"/>
              <a:gd name="connsiteY50" fmla="*/ 5095933 h 5095933"/>
              <a:gd name="connsiteX51" fmla="*/ 1 w 12192418"/>
              <a:gd name="connsiteY51" fmla="*/ 5095933 h 5095933"/>
              <a:gd name="connsiteX52" fmla="*/ 1 w 12192418"/>
              <a:gd name="connsiteY52" fmla="*/ 4074529 h 5095933"/>
              <a:gd name="connsiteX53" fmla="*/ 0 w 12192418"/>
              <a:gd name="connsiteY53" fmla="*/ 4074529 h 5095933"/>
              <a:gd name="connsiteX54" fmla="*/ 0 w 12192418"/>
              <a:gd name="connsiteY54" fmla="*/ 2109542 h 5095933"/>
              <a:gd name="connsiteX55" fmla="*/ 1 w 12192418"/>
              <a:gd name="connsiteY55" fmla="*/ 2109542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2192418" h="5095933">
                <a:moveTo>
                  <a:pt x="1" y="0"/>
                </a:moveTo>
                <a:lnTo>
                  <a:pt x="71932" y="12261"/>
                </a:lnTo>
                <a:lnTo>
                  <a:pt x="282849" y="48343"/>
                </a:lnTo>
                <a:lnTo>
                  <a:pt x="436464" y="73565"/>
                </a:lnTo>
                <a:lnTo>
                  <a:pt x="619339" y="100188"/>
                </a:lnTo>
                <a:lnTo>
                  <a:pt x="836351" y="132066"/>
                </a:lnTo>
                <a:lnTo>
                  <a:pt x="1076528" y="165696"/>
                </a:lnTo>
                <a:lnTo>
                  <a:pt x="1347184" y="201077"/>
                </a:lnTo>
                <a:lnTo>
                  <a:pt x="1642223" y="238560"/>
                </a:lnTo>
                <a:lnTo>
                  <a:pt x="1962864" y="276043"/>
                </a:lnTo>
                <a:lnTo>
                  <a:pt x="2304232" y="314227"/>
                </a:lnTo>
                <a:lnTo>
                  <a:pt x="2672421" y="349608"/>
                </a:lnTo>
                <a:lnTo>
                  <a:pt x="3057678" y="383588"/>
                </a:lnTo>
                <a:lnTo>
                  <a:pt x="3464881" y="414415"/>
                </a:lnTo>
                <a:lnTo>
                  <a:pt x="3889152" y="443841"/>
                </a:lnTo>
                <a:lnTo>
                  <a:pt x="4331710" y="471515"/>
                </a:lnTo>
                <a:lnTo>
                  <a:pt x="4558476" y="481324"/>
                </a:lnTo>
                <a:lnTo>
                  <a:pt x="4790118" y="492183"/>
                </a:lnTo>
                <a:lnTo>
                  <a:pt x="5025418" y="502342"/>
                </a:lnTo>
                <a:lnTo>
                  <a:pt x="5261937" y="508998"/>
                </a:lnTo>
                <a:lnTo>
                  <a:pt x="5503332" y="514953"/>
                </a:lnTo>
                <a:lnTo>
                  <a:pt x="5747167" y="521259"/>
                </a:lnTo>
                <a:lnTo>
                  <a:pt x="5995877" y="525463"/>
                </a:lnTo>
                <a:lnTo>
                  <a:pt x="6247026" y="525463"/>
                </a:lnTo>
                <a:lnTo>
                  <a:pt x="6500613" y="527565"/>
                </a:lnTo>
                <a:lnTo>
                  <a:pt x="6756639" y="525463"/>
                </a:lnTo>
                <a:lnTo>
                  <a:pt x="7016322" y="521259"/>
                </a:lnTo>
                <a:lnTo>
                  <a:pt x="7276005" y="517406"/>
                </a:lnTo>
                <a:lnTo>
                  <a:pt x="7539345" y="508998"/>
                </a:lnTo>
                <a:lnTo>
                  <a:pt x="7805124" y="500241"/>
                </a:lnTo>
                <a:lnTo>
                  <a:pt x="8070903" y="490082"/>
                </a:lnTo>
                <a:lnTo>
                  <a:pt x="8339121" y="475719"/>
                </a:lnTo>
                <a:lnTo>
                  <a:pt x="8609776" y="458554"/>
                </a:lnTo>
                <a:lnTo>
                  <a:pt x="8881651" y="442089"/>
                </a:lnTo>
                <a:lnTo>
                  <a:pt x="9153526" y="421071"/>
                </a:lnTo>
                <a:lnTo>
                  <a:pt x="9429058" y="395849"/>
                </a:lnTo>
                <a:lnTo>
                  <a:pt x="9700933" y="370626"/>
                </a:lnTo>
                <a:lnTo>
                  <a:pt x="9977684" y="341551"/>
                </a:lnTo>
                <a:lnTo>
                  <a:pt x="10255655" y="309673"/>
                </a:lnTo>
                <a:lnTo>
                  <a:pt x="10529968" y="276043"/>
                </a:lnTo>
                <a:lnTo>
                  <a:pt x="10807939" y="236809"/>
                </a:lnTo>
                <a:lnTo>
                  <a:pt x="11084690" y="194772"/>
                </a:lnTo>
                <a:lnTo>
                  <a:pt x="11362661" y="153085"/>
                </a:lnTo>
                <a:lnTo>
                  <a:pt x="11639412" y="104392"/>
                </a:lnTo>
                <a:lnTo>
                  <a:pt x="11914945" y="54648"/>
                </a:lnTo>
                <a:lnTo>
                  <a:pt x="12191696" y="2452"/>
                </a:lnTo>
                <a:lnTo>
                  <a:pt x="12191696" y="2109542"/>
                </a:lnTo>
                <a:lnTo>
                  <a:pt x="12191999" y="2109542"/>
                </a:lnTo>
                <a:lnTo>
                  <a:pt x="12191999" y="2802467"/>
                </a:lnTo>
                <a:lnTo>
                  <a:pt x="12192418" y="2802467"/>
                </a:lnTo>
                <a:lnTo>
                  <a:pt x="12192418" y="5095933"/>
                </a:lnTo>
                <a:lnTo>
                  <a:pt x="1" y="5095933"/>
                </a:lnTo>
                <a:lnTo>
                  <a:pt x="1" y="4074529"/>
                </a:lnTo>
                <a:lnTo>
                  <a:pt x="0" y="4074529"/>
                </a:lnTo>
                <a:lnTo>
                  <a:pt x="0" y="2109542"/>
                </a:lnTo>
                <a:lnTo>
                  <a:pt x="1" y="2109542"/>
                </a:lnTo>
                <a:close/>
              </a:path>
            </a:pathLst>
          </a:custGeom>
          <a:solidFill>
            <a:schemeClr val="bg1"/>
          </a:solidFill>
          <a:ln>
            <a:noFill/>
          </a:ln>
        </p:spPr>
      </p:sp>
      <p:graphicFrame>
        <p:nvGraphicFramePr>
          <p:cNvPr id="39" name="Content Placeholder 13">
            <a:extLst>
              <a:ext uri="{FF2B5EF4-FFF2-40B4-BE49-F238E27FC236}">
                <a16:creationId xmlns:a16="http://schemas.microsoft.com/office/drawing/2014/main" id="{08DF61F8-E727-457E-A10F-E71E9FD2C7B7}"/>
              </a:ext>
            </a:extLst>
          </p:cNvPr>
          <p:cNvGraphicFramePr>
            <a:graphicFrameLocks noGrp="1"/>
          </p:cNvGraphicFramePr>
          <p:nvPr>
            <p:ph idx="1"/>
            <p:extLst>
              <p:ext uri="{D42A27DB-BD31-4B8C-83A1-F6EECF244321}">
                <p14:modId xmlns:p14="http://schemas.microsoft.com/office/powerpoint/2010/main" val="1474857688"/>
              </p:ext>
            </p:extLst>
          </p:nvPr>
        </p:nvGraphicFramePr>
        <p:xfrm>
          <a:off x="648761" y="2810256"/>
          <a:ext cx="10892532" cy="340427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1430808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blipFill rotWithShape="1">
          <a:blip r:embed="rId3">
            <a:duotone>
              <a:schemeClr val="bg2">
                <a:shade val="62000"/>
                <a:hueMod val="108000"/>
                <a:satMod val="164000"/>
                <a:lumMod val="69000"/>
              </a:schemeClr>
              <a:schemeClr val="bg2">
                <a:tint val="96000"/>
                <a:hueMod val="90000"/>
                <a:satMod val="130000"/>
                <a:lumMod val="134000"/>
              </a:schemeClr>
            </a:duotone>
          </a:blip>
          <a:stretch/>
        </a:blipFill>
        <a:effectLst/>
      </p:bgPr>
    </p:bg>
    <p:spTree>
      <p:nvGrpSpPr>
        <p:cNvPr id="1" name=""/>
        <p:cNvGrpSpPr/>
        <p:nvPr/>
      </p:nvGrpSpPr>
      <p:grpSpPr>
        <a:xfrm>
          <a:off x="0" y="0"/>
          <a:ext cx="0" cy="0"/>
          <a:chOff x="0" y="0"/>
          <a:chExt cx="0" cy="0"/>
        </a:xfrm>
      </p:grpSpPr>
      <p:sp useBgFill="1">
        <p:nvSpPr>
          <p:cNvPr id="31" name="Rectangle 30">
            <a:extLst>
              <a:ext uri="{FF2B5EF4-FFF2-40B4-BE49-F238E27FC236}">
                <a16:creationId xmlns:a16="http://schemas.microsoft.com/office/drawing/2014/main" id="{0D9B8FD4-CDEB-4EB4-B4DE-C89E119389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33" name="Freeform 36">
            <a:extLst>
              <a:ext uri="{FF2B5EF4-FFF2-40B4-BE49-F238E27FC236}">
                <a16:creationId xmlns:a16="http://schemas.microsoft.com/office/drawing/2014/main" id="{5A2E3D1D-9E9F-4739-BA14-D4D7FA9FBD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43427" y="0"/>
            <a:ext cx="559326"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tx1">
              <a:alpha val="20000"/>
            </a:schemeClr>
          </a:solidFill>
          <a:ln>
            <a:noFill/>
          </a:ln>
        </p:spPr>
        <p:txBody>
          <a:bodyPr rtlCol="0" anchor="ctr"/>
          <a:lstStyle/>
          <a:p>
            <a:pPr algn="ctr"/>
            <a:endParaRPr lang="en-US"/>
          </a:p>
        </p:txBody>
      </p:sp>
      <p:sp>
        <p:nvSpPr>
          <p:cNvPr id="35" name="Freeform: Shape 34">
            <a:extLst>
              <a:ext uri="{FF2B5EF4-FFF2-40B4-BE49-F238E27FC236}">
                <a16:creationId xmlns:a16="http://schemas.microsoft.com/office/drawing/2014/main" id="{1FFB365B-E9DC-4859-B8AB-CB83EEBE4E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4989612" cy="6858001"/>
          </a:xfrm>
          <a:custGeom>
            <a:avLst/>
            <a:gdLst>
              <a:gd name="connsiteX0" fmla="*/ 3646196 w 4990911"/>
              <a:gd name="connsiteY0" fmla="*/ 0 h 6858001"/>
              <a:gd name="connsiteX1" fmla="*/ 4989734 w 4990911"/>
              <a:gd name="connsiteY1" fmla="*/ 0 h 6858001"/>
              <a:gd name="connsiteX2" fmla="*/ 4964689 w 4990911"/>
              <a:gd name="connsiteY2" fmla="*/ 155677 h 6858001"/>
              <a:gd name="connsiteX3" fmla="*/ 4940820 w 4990911"/>
              <a:gd name="connsiteY3" fmla="*/ 310668 h 6858001"/>
              <a:gd name="connsiteX4" fmla="*/ 4917456 w 4990911"/>
              <a:gd name="connsiteY4" fmla="*/ 466344 h 6858001"/>
              <a:gd name="connsiteX5" fmla="*/ 4897453 w 4990911"/>
              <a:gd name="connsiteY5" fmla="*/ 622707 h 6858001"/>
              <a:gd name="connsiteX6" fmla="*/ 4877282 w 4990911"/>
              <a:gd name="connsiteY6" fmla="*/ 778383 h 6858001"/>
              <a:gd name="connsiteX7" fmla="*/ 4858456 w 4990911"/>
              <a:gd name="connsiteY7" fmla="*/ 934746 h 6858001"/>
              <a:gd name="connsiteX8" fmla="*/ 4842320 w 4990911"/>
              <a:gd name="connsiteY8" fmla="*/ 1089051 h 6858001"/>
              <a:gd name="connsiteX9" fmla="*/ 4827024 w 4990911"/>
              <a:gd name="connsiteY9" fmla="*/ 1245413 h 6858001"/>
              <a:gd name="connsiteX10" fmla="*/ 4813072 w 4990911"/>
              <a:gd name="connsiteY10" fmla="*/ 1401090 h 6858001"/>
              <a:gd name="connsiteX11" fmla="*/ 4800970 w 4990911"/>
              <a:gd name="connsiteY11" fmla="*/ 1554023 h 6858001"/>
              <a:gd name="connsiteX12" fmla="*/ 4788867 w 4990911"/>
              <a:gd name="connsiteY12" fmla="*/ 1709014 h 6858001"/>
              <a:gd name="connsiteX13" fmla="*/ 4778782 w 4990911"/>
              <a:gd name="connsiteY13" fmla="*/ 1861947 h 6858001"/>
              <a:gd name="connsiteX14" fmla="*/ 4770882 w 4990911"/>
              <a:gd name="connsiteY14" fmla="*/ 2014881 h 6858001"/>
              <a:gd name="connsiteX15" fmla="*/ 4762645 w 4990911"/>
              <a:gd name="connsiteY15" fmla="*/ 2167128 h 6858001"/>
              <a:gd name="connsiteX16" fmla="*/ 4755754 w 4990911"/>
              <a:gd name="connsiteY16" fmla="*/ 2318004 h 6858001"/>
              <a:gd name="connsiteX17" fmla="*/ 4750879 w 4990911"/>
              <a:gd name="connsiteY17" fmla="*/ 2467509 h 6858001"/>
              <a:gd name="connsiteX18" fmla="*/ 4746677 w 4990911"/>
              <a:gd name="connsiteY18" fmla="*/ 2617013 h 6858001"/>
              <a:gd name="connsiteX19" fmla="*/ 4742643 w 4990911"/>
              <a:gd name="connsiteY19" fmla="*/ 2765146 h 6858001"/>
              <a:gd name="connsiteX20" fmla="*/ 4740794 w 4990911"/>
              <a:gd name="connsiteY20" fmla="*/ 2911221 h 6858001"/>
              <a:gd name="connsiteX21" fmla="*/ 4738777 w 4990911"/>
              <a:gd name="connsiteY21" fmla="*/ 3057297 h 6858001"/>
              <a:gd name="connsiteX22" fmla="*/ 4737768 w 4990911"/>
              <a:gd name="connsiteY22" fmla="*/ 3201315 h 6858001"/>
              <a:gd name="connsiteX23" fmla="*/ 4738777 w 4990911"/>
              <a:gd name="connsiteY23" fmla="*/ 3343961 h 6858001"/>
              <a:gd name="connsiteX24" fmla="*/ 4738777 w 4990911"/>
              <a:gd name="connsiteY24" fmla="*/ 3485236 h 6858001"/>
              <a:gd name="connsiteX25" fmla="*/ 4740794 w 4990911"/>
              <a:gd name="connsiteY25" fmla="*/ 3625139 h 6858001"/>
              <a:gd name="connsiteX26" fmla="*/ 4743819 w 4990911"/>
              <a:gd name="connsiteY26" fmla="*/ 3762299 h 6858001"/>
              <a:gd name="connsiteX27" fmla="*/ 4746677 w 4990911"/>
              <a:gd name="connsiteY27" fmla="*/ 3898087 h 6858001"/>
              <a:gd name="connsiteX28" fmla="*/ 4749871 w 4990911"/>
              <a:gd name="connsiteY28" fmla="*/ 4031133 h 6858001"/>
              <a:gd name="connsiteX29" fmla="*/ 4754745 w 4990911"/>
              <a:gd name="connsiteY29" fmla="*/ 4163492 h 6858001"/>
              <a:gd name="connsiteX30" fmla="*/ 4759956 w 4990911"/>
              <a:gd name="connsiteY30" fmla="*/ 4293793 h 6858001"/>
              <a:gd name="connsiteX31" fmla="*/ 4764662 w 4990911"/>
              <a:gd name="connsiteY31" fmla="*/ 4421352 h 6858001"/>
              <a:gd name="connsiteX32" fmla="*/ 4777942 w 4990911"/>
              <a:gd name="connsiteY32" fmla="*/ 4670298 h 6858001"/>
              <a:gd name="connsiteX33" fmla="*/ 4792061 w 4990911"/>
              <a:gd name="connsiteY33" fmla="*/ 4908956 h 6858001"/>
              <a:gd name="connsiteX34" fmla="*/ 4806853 w 4990911"/>
              <a:gd name="connsiteY34" fmla="*/ 5138013 h 6858001"/>
              <a:gd name="connsiteX35" fmla="*/ 4823158 w 4990911"/>
              <a:gd name="connsiteY35" fmla="*/ 5354726 h 6858001"/>
              <a:gd name="connsiteX36" fmla="*/ 4840135 w 4990911"/>
              <a:gd name="connsiteY36" fmla="*/ 5561838 h 6858001"/>
              <a:gd name="connsiteX37" fmla="*/ 4858456 w 4990911"/>
              <a:gd name="connsiteY37" fmla="*/ 5753862 h 6858001"/>
              <a:gd name="connsiteX38" fmla="*/ 4876442 w 4990911"/>
              <a:gd name="connsiteY38" fmla="*/ 5934227 h 6858001"/>
              <a:gd name="connsiteX39" fmla="*/ 4894427 w 4990911"/>
              <a:gd name="connsiteY39" fmla="*/ 6100191 h 6858001"/>
              <a:gd name="connsiteX40" fmla="*/ 4911404 w 4990911"/>
              <a:gd name="connsiteY40" fmla="*/ 6252438 h 6858001"/>
              <a:gd name="connsiteX41" fmla="*/ 4927541 w 4990911"/>
              <a:gd name="connsiteY41" fmla="*/ 6387541 h 6858001"/>
              <a:gd name="connsiteX42" fmla="*/ 4942837 w 4990911"/>
              <a:gd name="connsiteY42" fmla="*/ 6509613 h 6858001"/>
              <a:gd name="connsiteX43" fmla="*/ 4955612 w 4990911"/>
              <a:gd name="connsiteY43" fmla="*/ 6612483 h 6858001"/>
              <a:gd name="connsiteX44" fmla="*/ 4967714 w 4990911"/>
              <a:gd name="connsiteY44" fmla="*/ 6698894 h 6858001"/>
              <a:gd name="connsiteX45" fmla="*/ 4985028 w 4990911"/>
              <a:gd name="connsiteY45" fmla="*/ 6817538 h 6858001"/>
              <a:gd name="connsiteX46" fmla="*/ 4990911 w 4990911"/>
              <a:gd name="connsiteY46" fmla="*/ 6858000 h 6858001"/>
              <a:gd name="connsiteX47" fmla="*/ 4085557 w 4990911"/>
              <a:gd name="connsiteY47" fmla="*/ 6858000 h 6858001"/>
              <a:gd name="connsiteX48" fmla="*/ 4085557 w 4990911"/>
              <a:gd name="connsiteY48" fmla="*/ 6858001 h 6858001"/>
              <a:gd name="connsiteX49" fmla="*/ 0 w 4990911"/>
              <a:gd name="connsiteY49" fmla="*/ 6858001 h 6858001"/>
              <a:gd name="connsiteX50" fmla="*/ 0 w 4990911"/>
              <a:gd name="connsiteY50" fmla="*/ 1 h 6858001"/>
              <a:gd name="connsiteX51" fmla="*/ 3646196 w 4990911"/>
              <a:gd name="connsiteY51" fmla="*/ 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990911" h="6858001">
                <a:moveTo>
                  <a:pt x="3646196" y="0"/>
                </a:moveTo>
                <a:lnTo>
                  <a:pt x="4989734" y="0"/>
                </a:lnTo>
                <a:lnTo>
                  <a:pt x="4964689" y="155677"/>
                </a:lnTo>
                <a:lnTo>
                  <a:pt x="4940820" y="310668"/>
                </a:lnTo>
                <a:lnTo>
                  <a:pt x="4917456" y="466344"/>
                </a:lnTo>
                <a:lnTo>
                  <a:pt x="4897453" y="622707"/>
                </a:lnTo>
                <a:lnTo>
                  <a:pt x="4877282" y="778383"/>
                </a:lnTo>
                <a:lnTo>
                  <a:pt x="4858456" y="934746"/>
                </a:lnTo>
                <a:lnTo>
                  <a:pt x="4842320" y="1089051"/>
                </a:lnTo>
                <a:lnTo>
                  <a:pt x="4827024" y="1245413"/>
                </a:lnTo>
                <a:lnTo>
                  <a:pt x="4813072" y="1401090"/>
                </a:lnTo>
                <a:lnTo>
                  <a:pt x="4800970" y="1554023"/>
                </a:lnTo>
                <a:lnTo>
                  <a:pt x="4788867" y="1709014"/>
                </a:lnTo>
                <a:lnTo>
                  <a:pt x="4778782" y="1861947"/>
                </a:lnTo>
                <a:lnTo>
                  <a:pt x="4770882" y="2014881"/>
                </a:lnTo>
                <a:lnTo>
                  <a:pt x="4762645" y="2167128"/>
                </a:lnTo>
                <a:lnTo>
                  <a:pt x="4755754" y="2318004"/>
                </a:lnTo>
                <a:lnTo>
                  <a:pt x="4750879" y="2467509"/>
                </a:lnTo>
                <a:lnTo>
                  <a:pt x="4746677" y="2617013"/>
                </a:lnTo>
                <a:lnTo>
                  <a:pt x="4742643" y="2765146"/>
                </a:lnTo>
                <a:lnTo>
                  <a:pt x="4740794" y="2911221"/>
                </a:lnTo>
                <a:lnTo>
                  <a:pt x="4738777" y="3057297"/>
                </a:lnTo>
                <a:lnTo>
                  <a:pt x="4737768" y="3201315"/>
                </a:lnTo>
                <a:lnTo>
                  <a:pt x="4738777" y="3343961"/>
                </a:lnTo>
                <a:lnTo>
                  <a:pt x="4738777" y="3485236"/>
                </a:lnTo>
                <a:lnTo>
                  <a:pt x="4740794" y="3625139"/>
                </a:lnTo>
                <a:lnTo>
                  <a:pt x="4743819" y="3762299"/>
                </a:lnTo>
                <a:lnTo>
                  <a:pt x="4746677" y="3898087"/>
                </a:lnTo>
                <a:lnTo>
                  <a:pt x="4749871" y="4031133"/>
                </a:lnTo>
                <a:lnTo>
                  <a:pt x="4754745" y="4163492"/>
                </a:lnTo>
                <a:lnTo>
                  <a:pt x="4759956" y="4293793"/>
                </a:lnTo>
                <a:lnTo>
                  <a:pt x="4764662" y="4421352"/>
                </a:lnTo>
                <a:lnTo>
                  <a:pt x="4777942" y="4670298"/>
                </a:lnTo>
                <a:lnTo>
                  <a:pt x="4792061" y="4908956"/>
                </a:lnTo>
                <a:lnTo>
                  <a:pt x="4806853" y="5138013"/>
                </a:lnTo>
                <a:lnTo>
                  <a:pt x="4823158" y="5354726"/>
                </a:lnTo>
                <a:lnTo>
                  <a:pt x="4840135" y="5561838"/>
                </a:lnTo>
                <a:lnTo>
                  <a:pt x="4858456" y="5753862"/>
                </a:lnTo>
                <a:lnTo>
                  <a:pt x="4876442" y="5934227"/>
                </a:lnTo>
                <a:lnTo>
                  <a:pt x="4894427" y="6100191"/>
                </a:lnTo>
                <a:lnTo>
                  <a:pt x="4911404" y="6252438"/>
                </a:lnTo>
                <a:lnTo>
                  <a:pt x="4927541" y="6387541"/>
                </a:lnTo>
                <a:lnTo>
                  <a:pt x="4942837" y="6509613"/>
                </a:lnTo>
                <a:lnTo>
                  <a:pt x="4955612" y="6612483"/>
                </a:lnTo>
                <a:lnTo>
                  <a:pt x="4967714" y="6698894"/>
                </a:lnTo>
                <a:lnTo>
                  <a:pt x="4985028" y="6817538"/>
                </a:lnTo>
                <a:lnTo>
                  <a:pt x="4990911" y="6858000"/>
                </a:lnTo>
                <a:lnTo>
                  <a:pt x="4085557" y="6858000"/>
                </a:lnTo>
                <a:lnTo>
                  <a:pt x="4085557" y="6858001"/>
                </a:lnTo>
                <a:lnTo>
                  <a:pt x="0" y="6858001"/>
                </a:lnTo>
                <a:lnTo>
                  <a:pt x="0" y="1"/>
                </a:lnTo>
                <a:lnTo>
                  <a:pt x="3646196" y="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8ADAB9C8-EB37-4914-A699-C716FC8FE4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5093" y="0"/>
            <a:ext cx="685622"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3" name="Title 12"/>
          <p:cNvSpPr>
            <a:spLocks noGrp="1"/>
          </p:cNvSpPr>
          <p:nvPr>
            <p:ph type="title"/>
          </p:nvPr>
        </p:nvSpPr>
        <p:spPr>
          <a:xfrm>
            <a:off x="652972" y="1645920"/>
            <a:ext cx="3521962" cy="4470821"/>
          </a:xfrm>
        </p:spPr>
        <p:txBody>
          <a:bodyPr>
            <a:normAutofit/>
          </a:bodyPr>
          <a:lstStyle/>
          <a:p>
            <a:pPr algn="r"/>
            <a:r>
              <a:rPr lang="en-US">
                <a:solidFill>
                  <a:schemeClr val="bg2"/>
                </a:solidFill>
              </a:rPr>
              <a:t>Linking patient satisfaction in nursing care</a:t>
            </a:r>
          </a:p>
        </p:txBody>
      </p:sp>
      <p:sp>
        <p:nvSpPr>
          <p:cNvPr id="3" name="Content Placeholder 2">
            <a:extLst>
              <a:ext uri="{FF2B5EF4-FFF2-40B4-BE49-F238E27FC236}">
                <a16:creationId xmlns:a16="http://schemas.microsoft.com/office/drawing/2014/main" id="{3862D6A4-DD95-426B-A3ED-B32A3541410E}"/>
              </a:ext>
            </a:extLst>
          </p:cNvPr>
          <p:cNvSpPr>
            <a:spLocks noGrp="1"/>
          </p:cNvSpPr>
          <p:nvPr>
            <p:ph idx="1"/>
          </p:nvPr>
        </p:nvSpPr>
        <p:spPr>
          <a:xfrm>
            <a:off x="5202753" y="1645920"/>
            <a:ext cx="6267802" cy="4470821"/>
          </a:xfrm>
        </p:spPr>
        <p:txBody>
          <a:bodyPr>
            <a:normAutofit/>
          </a:bodyPr>
          <a:lstStyle/>
          <a:p>
            <a:r>
              <a:rPr lang="en-US" dirty="0"/>
              <a:t>The Affordable Care Act was mandated in 2010 to consist in improving outcomes of healthcare with requirements to assure reporting of positive nursing care management by establishing reimbursement services based on quality  outcomes. Since  coming into effect, healthcare establishments have placed measures to better quality of care given for their patients.</a:t>
            </a:r>
          </a:p>
        </p:txBody>
      </p:sp>
    </p:spTree>
    <p:extLst>
      <p:ext uri="{BB962C8B-B14F-4D97-AF65-F5344CB8AC3E}">
        <p14:creationId xmlns:p14="http://schemas.microsoft.com/office/powerpoint/2010/main" val="310620685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866" y="1239350"/>
            <a:ext cx="3743965" cy="1656250"/>
          </a:xfrm>
        </p:spPr>
        <p:txBody>
          <a:bodyPr/>
          <a:lstStyle/>
          <a:p>
            <a:r>
              <a:rPr lang="en-US" sz="4250" dirty="0"/>
              <a:t>Patient Satisfaction in Psych</a:t>
            </a:r>
          </a:p>
        </p:txBody>
      </p:sp>
      <p:sp>
        <p:nvSpPr>
          <p:cNvPr id="3" name="Content Placeholder 2"/>
          <p:cNvSpPr>
            <a:spLocks noGrp="1"/>
          </p:cNvSpPr>
          <p:nvPr>
            <p:ph type="body" sz="half" idx="2"/>
          </p:nvPr>
        </p:nvSpPr>
        <p:spPr>
          <a:xfrm>
            <a:off x="487915" y="3129281"/>
            <a:ext cx="4066916" cy="2895599"/>
          </a:xfrm>
        </p:spPr>
        <p:txBody>
          <a:bodyPr vert="horz" lIns="91440" tIns="45720" rIns="91440" bIns="45720" rtlCol="0" anchor="t">
            <a:normAutofit lnSpcReduction="10000"/>
          </a:bodyPr>
          <a:lstStyle/>
          <a:p>
            <a:r>
              <a:rPr lang="en-US" sz="2450"/>
              <a:t>With psychiatric patients is there an association between their perception of nursing care and the actual quality of nursing care they are receiving?</a:t>
            </a:r>
            <a:endParaRPr lang="en-US"/>
          </a:p>
        </p:txBody>
      </p:sp>
      <p:pic>
        <p:nvPicPr>
          <p:cNvPr id="6" name="Picture 6">
            <a:extLst>
              <a:ext uri="{FF2B5EF4-FFF2-40B4-BE49-F238E27FC236}">
                <a16:creationId xmlns:a16="http://schemas.microsoft.com/office/drawing/2014/main" id="{636F6B05-F7BB-41B0-AFC3-2AB1D7A75B89}"/>
              </a:ext>
            </a:extLst>
          </p:cNvPr>
          <p:cNvPicPr>
            <a:picLocks noGrp="1" noChangeAspect="1"/>
          </p:cNvPicPr>
          <p:nvPr>
            <p:ph idx="1"/>
          </p:nvPr>
        </p:nvPicPr>
        <p:blipFill>
          <a:blip r:embed="rId3"/>
          <a:stretch>
            <a:fillRect/>
          </a:stretch>
        </p:blipFill>
        <p:spPr>
          <a:xfrm>
            <a:off x="6308442" y="984216"/>
            <a:ext cx="3809007" cy="3821146"/>
          </a:xfrm>
          <a:prstGeom prst="rect">
            <a:avLst/>
          </a:prstGeom>
        </p:spPr>
      </p:pic>
      <p:sp>
        <p:nvSpPr>
          <p:cNvPr id="8" name="TextBox 7">
            <a:extLst>
              <a:ext uri="{FF2B5EF4-FFF2-40B4-BE49-F238E27FC236}">
                <a16:creationId xmlns:a16="http://schemas.microsoft.com/office/drawing/2014/main" id="{07DC9821-BCC0-4C6D-828A-C841FD0297E8}"/>
              </a:ext>
            </a:extLst>
          </p:cNvPr>
          <p:cNvSpPr txBox="1"/>
          <p:nvPr/>
        </p:nvSpPr>
        <p:spPr>
          <a:xfrm>
            <a:off x="6310679" y="5000864"/>
            <a:ext cx="3664381"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dirty="0"/>
              <a:t>Photo courtesy of Healthcare Surveys</a:t>
            </a:r>
          </a:p>
        </p:txBody>
      </p:sp>
    </p:spTree>
    <p:extLst>
      <p:ext uri="{BB962C8B-B14F-4D97-AF65-F5344CB8AC3E}">
        <p14:creationId xmlns:p14="http://schemas.microsoft.com/office/powerpoint/2010/main" val="4206988261"/>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pPr algn="ctr"/>
            <a:r>
              <a:rPr lang="en-US"/>
              <a:t>Satisfaction With Care</a:t>
            </a:r>
          </a:p>
        </p:txBody>
      </p:sp>
      <p:sp>
        <p:nvSpPr>
          <p:cNvPr id="18" name="Text Placeholder 17">
            <a:extLst>
              <a:ext uri="{FF2B5EF4-FFF2-40B4-BE49-F238E27FC236}">
                <a16:creationId xmlns:a16="http://schemas.microsoft.com/office/drawing/2014/main" id="{E235EE6B-8FBB-4511-845E-343BAAB9414F}"/>
              </a:ext>
            </a:extLst>
          </p:cNvPr>
          <p:cNvSpPr>
            <a:spLocks noGrp="1"/>
          </p:cNvSpPr>
          <p:nvPr>
            <p:ph sz="half" idx="2"/>
          </p:nvPr>
        </p:nvSpPr>
        <p:spPr/>
        <p:txBody>
          <a:bodyPr vert="horz" lIns="91440" tIns="45720" rIns="91440" bIns="45720" rtlCol="0" anchor="t">
            <a:normAutofit lnSpcReduction="10000"/>
          </a:bodyPr>
          <a:lstStyle/>
          <a:p>
            <a:pPr marL="0" indent="0">
              <a:buNone/>
            </a:pPr>
            <a:r>
              <a:rPr lang="en-US" sz="2400" dirty="0">
                <a:latin typeface="Century Gothic"/>
                <a:cs typeface="Gautami"/>
              </a:rPr>
              <a:t>The study-Results showed high satisfaction scores with staff being pleasant, friendly, nurse involvement in the daily activities with the patients, and attentiveness to their needs. The least satisfaction score was noted to be the benefits of group therapy, admission process, and unit appearance.</a:t>
            </a:r>
            <a:r>
              <a:rPr lang="en-US" sz="3150" dirty="0">
                <a:latin typeface="Century Gothic"/>
                <a:cs typeface="Gautami"/>
              </a:rPr>
              <a:t> </a:t>
            </a:r>
          </a:p>
        </p:txBody>
      </p:sp>
      <p:sp>
        <p:nvSpPr>
          <p:cNvPr id="35" name="Content Placeholder 34">
            <a:extLst>
              <a:ext uri="{FF2B5EF4-FFF2-40B4-BE49-F238E27FC236}">
                <a16:creationId xmlns:a16="http://schemas.microsoft.com/office/drawing/2014/main" id="{EF376809-E4A0-4291-BE34-7A79A7BA99CF}"/>
              </a:ext>
            </a:extLst>
          </p:cNvPr>
          <p:cNvSpPr>
            <a:spLocks noGrp="1"/>
          </p:cNvSpPr>
          <p:nvPr>
            <p:ph sz="half" idx="1"/>
          </p:nvPr>
        </p:nvSpPr>
        <p:spPr>
          <a:xfrm>
            <a:off x="541328" y="2060576"/>
            <a:ext cx="4956891" cy="4195763"/>
          </a:xfrm>
        </p:spPr>
        <p:txBody>
          <a:bodyPr vert="horz" lIns="91440" tIns="45720" rIns="91440" bIns="45720" rtlCol="0" anchor="t">
            <a:normAutofit lnSpcReduction="10000"/>
          </a:bodyPr>
          <a:lstStyle/>
          <a:p>
            <a:r>
              <a:rPr lang="en-US" sz="3150"/>
              <a:t>Hypothesis - There is a relationship between patient perceptions of nursing care satisfaction with care during hospitalization for a psychiatric disorder.</a:t>
            </a:r>
            <a:endParaRPr lang="en-US"/>
          </a:p>
        </p:txBody>
      </p:sp>
    </p:spTree>
    <p:extLst>
      <p:ext uri="{BB962C8B-B14F-4D97-AF65-F5344CB8AC3E}">
        <p14:creationId xmlns:p14="http://schemas.microsoft.com/office/powerpoint/2010/main" val="462238070"/>
      </p:ext>
    </p:extLst>
  </p:cSld>
  <p:clrMapOvr>
    <a:masterClrMapping/>
  </p:clrMapOvr>
  <p:transition spd="med">
    <p:pull/>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4CD14DB-BB81-479F-A1FC-1C75640E9F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5" cy="6858000"/>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entury Gothic" panose="020B0502020202020204"/>
              <a:ea typeface="+mn-ea"/>
              <a:cs typeface="+mn-cs"/>
            </a:endParaRPr>
          </a:p>
        </p:txBody>
      </p:sp>
      <p:sp>
        <p:nvSpPr>
          <p:cNvPr id="11" name="Rectangle 10">
            <a:extLst>
              <a:ext uri="{FF2B5EF4-FFF2-40B4-BE49-F238E27FC236}">
                <a16:creationId xmlns:a16="http://schemas.microsoft.com/office/drawing/2014/main" id="{C943A91B-7CA7-4592-A975-73B1BF8C4C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5093" y="0"/>
            <a:ext cx="685622"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3" name="Freeform 7">
            <a:extLst>
              <a:ext uri="{FF2B5EF4-FFF2-40B4-BE49-F238E27FC236}">
                <a16:creationId xmlns:a16="http://schemas.microsoft.com/office/drawing/2014/main" id="{EC471314-E46A-414B-8D91-74880E84F1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17668" y="1460230"/>
            <a:ext cx="3471156" cy="825932"/>
          </a:xfrm>
          <a:custGeom>
            <a:avLst/>
            <a:gdLst>
              <a:gd name="connsiteX0" fmla="*/ 3470310 w 3472060"/>
              <a:gd name="connsiteY0" fmla="*/ 0 h 825932"/>
              <a:gd name="connsiteX1" fmla="*/ 3472060 w 3472060"/>
              <a:gd name="connsiteY1" fmla="*/ 12850 h 825932"/>
              <a:gd name="connsiteX2" fmla="*/ 3472060 w 3472060"/>
              <a:gd name="connsiteY2" fmla="*/ 480529 h 825932"/>
              <a:gd name="connsiteX3" fmla="*/ 3363699 w 3472060"/>
              <a:gd name="connsiteY3" fmla="*/ 498471 h 825932"/>
              <a:gd name="connsiteX4" fmla="*/ 42060 w 3472060"/>
              <a:gd name="connsiteY4" fmla="*/ 824486 h 825932"/>
              <a:gd name="connsiteX5" fmla="*/ 0 w 3472060"/>
              <a:gd name="connsiteY5" fmla="*/ 758452 h 825932"/>
              <a:gd name="connsiteX6" fmla="*/ 188014 w 3472060"/>
              <a:gd name="connsiteY6" fmla="*/ 735602 h 825932"/>
              <a:gd name="connsiteX7" fmla="*/ 284087 w 3472060"/>
              <a:gd name="connsiteY7" fmla="*/ 722590 h 825932"/>
              <a:gd name="connsiteX8" fmla="*/ 382288 w 3472060"/>
              <a:gd name="connsiteY8" fmla="*/ 709392 h 825932"/>
              <a:gd name="connsiteX9" fmla="*/ 481858 w 3472060"/>
              <a:gd name="connsiteY9" fmla="*/ 695774 h 825932"/>
              <a:gd name="connsiteX10" fmla="*/ 581897 w 3472060"/>
              <a:gd name="connsiteY10" fmla="*/ 680711 h 825932"/>
              <a:gd name="connsiteX11" fmla="*/ 683670 w 3472060"/>
              <a:gd name="connsiteY11" fmla="*/ 665256 h 825932"/>
              <a:gd name="connsiteX12" fmla="*/ 787206 w 3472060"/>
              <a:gd name="connsiteY12" fmla="*/ 649587 h 825932"/>
              <a:gd name="connsiteX13" fmla="*/ 892019 w 3472060"/>
              <a:gd name="connsiteY13" fmla="*/ 632968 h 825932"/>
              <a:gd name="connsiteX14" fmla="*/ 997620 w 3472060"/>
              <a:gd name="connsiteY14" fmla="*/ 614667 h 825932"/>
              <a:gd name="connsiteX15" fmla="*/ 1104727 w 3472060"/>
              <a:gd name="connsiteY15" fmla="*/ 596741 h 825932"/>
              <a:gd name="connsiteX16" fmla="*/ 1212669 w 3472060"/>
              <a:gd name="connsiteY16" fmla="*/ 577397 h 825932"/>
              <a:gd name="connsiteX17" fmla="*/ 1321506 w 3472060"/>
              <a:gd name="connsiteY17" fmla="*/ 556988 h 825932"/>
              <a:gd name="connsiteX18" fmla="*/ 1430709 w 3472060"/>
              <a:gd name="connsiteY18" fmla="*/ 536607 h 825932"/>
              <a:gd name="connsiteX19" fmla="*/ 1541050 w 3472060"/>
              <a:gd name="connsiteY19" fmla="*/ 514481 h 825932"/>
              <a:gd name="connsiteX20" fmla="*/ 1652805 w 3472060"/>
              <a:gd name="connsiteY20" fmla="*/ 492202 h 825932"/>
              <a:gd name="connsiteX21" fmla="*/ 1763708 w 3472060"/>
              <a:gd name="connsiteY21" fmla="*/ 469161 h 825932"/>
              <a:gd name="connsiteX22" fmla="*/ 1875795 w 3472060"/>
              <a:gd name="connsiteY22" fmla="*/ 444641 h 825932"/>
              <a:gd name="connsiteX23" fmla="*/ 1989128 w 3472060"/>
              <a:gd name="connsiteY23" fmla="*/ 418995 h 825932"/>
              <a:gd name="connsiteX24" fmla="*/ 2102476 w 3472060"/>
              <a:gd name="connsiteY24" fmla="*/ 393438 h 825932"/>
              <a:gd name="connsiteX25" fmla="*/ 2215549 w 3472060"/>
              <a:gd name="connsiteY25" fmla="*/ 366291 h 825932"/>
              <a:gd name="connsiteX26" fmla="*/ 2330490 w 3472060"/>
              <a:gd name="connsiteY26" fmla="*/ 337455 h 825932"/>
              <a:gd name="connsiteX27" fmla="*/ 2443333 w 3472060"/>
              <a:gd name="connsiteY27" fmla="*/ 308983 h 825932"/>
              <a:gd name="connsiteX28" fmla="*/ 2558014 w 3472060"/>
              <a:gd name="connsiteY28" fmla="*/ 278646 h 825932"/>
              <a:gd name="connsiteX29" fmla="*/ 2673621 w 3472060"/>
              <a:gd name="connsiteY29" fmla="*/ 247421 h 825932"/>
              <a:gd name="connsiteX30" fmla="*/ 2787008 w 3472060"/>
              <a:gd name="connsiteY30" fmla="*/ 215853 h 825932"/>
              <a:gd name="connsiteX31" fmla="*/ 2901442 w 3472060"/>
              <a:gd name="connsiteY31" fmla="*/ 182011 h 825932"/>
              <a:gd name="connsiteX32" fmla="*/ 3015722 w 3472060"/>
              <a:gd name="connsiteY32" fmla="*/ 147286 h 825932"/>
              <a:gd name="connsiteX33" fmla="*/ 3130018 w 3472060"/>
              <a:gd name="connsiteY33" fmla="*/ 112649 h 825932"/>
              <a:gd name="connsiteX34" fmla="*/ 3243551 w 3472060"/>
              <a:gd name="connsiteY34" fmla="*/ 75688 h 825932"/>
              <a:gd name="connsiteX35" fmla="*/ 3356992 w 3472060"/>
              <a:gd name="connsiteY35" fmla="*/ 38197 h 825932"/>
              <a:gd name="connsiteX36" fmla="*/ 3470310 w 3472060"/>
              <a:gd name="connsiteY36" fmla="*/ 0 h 825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72060" h="825932">
                <a:moveTo>
                  <a:pt x="3470310" y="0"/>
                </a:moveTo>
                <a:lnTo>
                  <a:pt x="3472060" y="12850"/>
                </a:lnTo>
                <a:lnTo>
                  <a:pt x="3472060" y="480529"/>
                </a:lnTo>
                <a:lnTo>
                  <a:pt x="3363699" y="498471"/>
                </a:lnTo>
                <a:cubicBezTo>
                  <a:pt x="2435623" y="645518"/>
                  <a:pt x="603076" y="844866"/>
                  <a:pt x="42060" y="824486"/>
                </a:cubicBezTo>
                <a:cubicBezTo>
                  <a:pt x="28151" y="802425"/>
                  <a:pt x="13909" y="780513"/>
                  <a:pt x="0" y="758452"/>
                </a:cubicBezTo>
                <a:lnTo>
                  <a:pt x="188014" y="735602"/>
                </a:lnTo>
                <a:lnTo>
                  <a:pt x="284087" y="722590"/>
                </a:lnTo>
                <a:lnTo>
                  <a:pt x="382288" y="709392"/>
                </a:lnTo>
                <a:lnTo>
                  <a:pt x="481858" y="695774"/>
                </a:lnTo>
                <a:lnTo>
                  <a:pt x="581897" y="680711"/>
                </a:lnTo>
                <a:lnTo>
                  <a:pt x="683670" y="665256"/>
                </a:lnTo>
                <a:lnTo>
                  <a:pt x="787206" y="649587"/>
                </a:lnTo>
                <a:lnTo>
                  <a:pt x="892019" y="632968"/>
                </a:lnTo>
                <a:lnTo>
                  <a:pt x="997620" y="614667"/>
                </a:lnTo>
                <a:lnTo>
                  <a:pt x="1104727" y="596741"/>
                </a:lnTo>
                <a:lnTo>
                  <a:pt x="1212669" y="577397"/>
                </a:lnTo>
                <a:lnTo>
                  <a:pt x="1321506" y="556988"/>
                </a:lnTo>
                <a:lnTo>
                  <a:pt x="1430709" y="536607"/>
                </a:lnTo>
                <a:lnTo>
                  <a:pt x="1541050" y="514481"/>
                </a:lnTo>
                <a:lnTo>
                  <a:pt x="1652805" y="492202"/>
                </a:lnTo>
                <a:lnTo>
                  <a:pt x="1763708" y="469161"/>
                </a:lnTo>
                <a:lnTo>
                  <a:pt x="1875795" y="444641"/>
                </a:lnTo>
                <a:lnTo>
                  <a:pt x="1989128" y="418995"/>
                </a:lnTo>
                <a:lnTo>
                  <a:pt x="2102476" y="393438"/>
                </a:lnTo>
                <a:lnTo>
                  <a:pt x="2215549" y="366291"/>
                </a:lnTo>
                <a:lnTo>
                  <a:pt x="2330490" y="337455"/>
                </a:lnTo>
                <a:lnTo>
                  <a:pt x="2443333" y="308983"/>
                </a:lnTo>
                <a:lnTo>
                  <a:pt x="2558014" y="278646"/>
                </a:lnTo>
                <a:lnTo>
                  <a:pt x="2673621" y="247421"/>
                </a:lnTo>
                <a:lnTo>
                  <a:pt x="2787008" y="215853"/>
                </a:lnTo>
                <a:lnTo>
                  <a:pt x="2901442" y="182011"/>
                </a:lnTo>
                <a:lnTo>
                  <a:pt x="3015722" y="147286"/>
                </a:lnTo>
                <a:lnTo>
                  <a:pt x="3130018" y="112649"/>
                </a:lnTo>
                <a:lnTo>
                  <a:pt x="3243551" y="75688"/>
                </a:lnTo>
                <a:lnTo>
                  <a:pt x="3356992" y="38197"/>
                </a:lnTo>
                <a:lnTo>
                  <a:pt x="3470310" y="0"/>
                </a:lnTo>
                <a:close/>
              </a:path>
            </a:pathLst>
          </a:custGeom>
          <a:solidFill>
            <a:schemeClr val="bg1">
              <a:alpha val="20000"/>
            </a:schemeClr>
          </a:solidFill>
          <a:ln>
            <a:noFill/>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entury Gothic" panose="020B0502020202020204"/>
              <a:ea typeface="+mn-ea"/>
              <a:cs typeface="+mn-cs"/>
            </a:endParaRPr>
          </a:p>
        </p:txBody>
      </p:sp>
      <p:sp useBgFill="1">
        <p:nvSpPr>
          <p:cNvPr id="15" name="Freeform: Shape 14">
            <a:extLst>
              <a:ext uri="{FF2B5EF4-FFF2-40B4-BE49-F238E27FC236}">
                <a16:creationId xmlns:a16="http://schemas.microsoft.com/office/drawing/2014/main" id="{6A681326-1C9D-44A3-A627-3871BDAE4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
          <a:xfrm>
            <a:off x="0" y="1762067"/>
            <a:ext cx="12189242" cy="5095933"/>
          </a:xfrm>
          <a:custGeom>
            <a:avLst/>
            <a:gdLst>
              <a:gd name="connsiteX0" fmla="*/ 0 w 12192417"/>
              <a:gd name="connsiteY0" fmla="*/ 0 h 5095933"/>
              <a:gd name="connsiteX1" fmla="*/ 71931 w 12192417"/>
              <a:gd name="connsiteY1" fmla="*/ 12261 h 5095933"/>
              <a:gd name="connsiteX2" fmla="*/ 282848 w 12192417"/>
              <a:gd name="connsiteY2" fmla="*/ 48343 h 5095933"/>
              <a:gd name="connsiteX3" fmla="*/ 436463 w 12192417"/>
              <a:gd name="connsiteY3" fmla="*/ 73565 h 5095933"/>
              <a:gd name="connsiteX4" fmla="*/ 619338 w 12192417"/>
              <a:gd name="connsiteY4" fmla="*/ 100188 h 5095933"/>
              <a:gd name="connsiteX5" fmla="*/ 836350 w 12192417"/>
              <a:gd name="connsiteY5" fmla="*/ 132066 h 5095933"/>
              <a:gd name="connsiteX6" fmla="*/ 1076527 w 12192417"/>
              <a:gd name="connsiteY6" fmla="*/ 165696 h 5095933"/>
              <a:gd name="connsiteX7" fmla="*/ 1347183 w 12192417"/>
              <a:gd name="connsiteY7" fmla="*/ 201077 h 5095933"/>
              <a:gd name="connsiteX8" fmla="*/ 1642222 w 12192417"/>
              <a:gd name="connsiteY8" fmla="*/ 238560 h 5095933"/>
              <a:gd name="connsiteX9" fmla="*/ 1962863 w 12192417"/>
              <a:gd name="connsiteY9" fmla="*/ 276043 h 5095933"/>
              <a:gd name="connsiteX10" fmla="*/ 2304231 w 12192417"/>
              <a:gd name="connsiteY10" fmla="*/ 314227 h 5095933"/>
              <a:gd name="connsiteX11" fmla="*/ 2672420 w 12192417"/>
              <a:gd name="connsiteY11" fmla="*/ 349608 h 5095933"/>
              <a:gd name="connsiteX12" fmla="*/ 3057677 w 12192417"/>
              <a:gd name="connsiteY12" fmla="*/ 383588 h 5095933"/>
              <a:gd name="connsiteX13" fmla="*/ 3464880 w 12192417"/>
              <a:gd name="connsiteY13" fmla="*/ 414415 h 5095933"/>
              <a:gd name="connsiteX14" fmla="*/ 3889151 w 12192417"/>
              <a:gd name="connsiteY14" fmla="*/ 443841 h 5095933"/>
              <a:gd name="connsiteX15" fmla="*/ 4331709 w 12192417"/>
              <a:gd name="connsiteY15" fmla="*/ 471515 h 5095933"/>
              <a:gd name="connsiteX16" fmla="*/ 4558475 w 12192417"/>
              <a:gd name="connsiteY16" fmla="*/ 481324 h 5095933"/>
              <a:gd name="connsiteX17" fmla="*/ 4790117 w 12192417"/>
              <a:gd name="connsiteY17" fmla="*/ 492183 h 5095933"/>
              <a:gd name="connsiteX18" fmla="*/ 5025417 w 12192417"/>
              <a:gd name="connsiteY18" fmla="*/ 502342 h 5095933"/>
              <a:gd name="connsiteX19" fmla="*/ 5261936 w 12192417"/>
              <a:gd name="connsiteY19" fmla="*/ 508998 h 5095933"/>
              <a:gd name="connsiteX20" fmla="*/ 5503331 w 12192417"/>
              <a:gd name="connsiteY20" fmla="*/ 514953 h 5095933"/>
              <a:gd name="connsiteX21" fmla="*/ 5747166 w 12192417"/>
              <a:gd name="connsiteY21" fmla="*/ 521259 h 5095933"/>
              <a:gd name="connsiteX22" fmla="*/ 5995876 w 12192417"/>
              <a:gd name="connsiteY22" fmla="*/ 525463 h 5095933"/>
              <a:gd name="connsiteX23" fmla="*/ 6247025 w 12192417"/>
              <a:gd name="connsiteY23" fmla="*/ 525463 h 5095933"/>
              <a:gd name="connsiteX24" fmla="*/ 6500612 w 12192417"/>
              <a:gd name="connsiteY24" fmla="*/ 527565 h 5095933"/>
              <a:gd name="connsiteX25" fmla="*/ 6756638 w 12192417"/>
              <a:gd name="connsiteY25" fmla="*/ 525463 h 5095933"/>
              <a:gd name="connsiteX26" fmla="*/ 7016321 w 12192417"/>
              <a:gd name="connsiteY26" fmla="*/ 521259 h 5095933"/>
              <a:gd name="connsiteX27" fmla="*/ 7276004 w 12192417"/>
              <a:gd name="connsiteY27" fmla="*/ 517406 h 5095933"/>
              <a:gd name="connsiteX28" fmla="*/ 7539344 w 12192417"/>
              <a:gd name="connsiteY28" fmla="*/ 508998 h 5095933"/>
              <a:gd name="connsiteX29" fmla="*/ 7805123 w 12192417"/>
              <a:gd name="connsiteY29" fmla="*/ 500241 h 5095933"/>
              <a:gd name="connsiteX30" fmla="*/ 8070902 w 12192417"/>
              <a:gd name="connsiteY30" fmla="*/ 490082 h 5095933"/>
              <a:gd name="connsiteX31" fmla="*/ 8339120 w 12192417"/>
              <a:gd name="connsiteY31" fmla="*/ 475719 h 5095933"/>
              <a:gd name="connsiteX32" fmla="*/ 8609775 w 12192417"/>
              <a:gd name="connsiteY32" fmla="*/ 458554 h 5095933"/>
              <a:gd name="connsiteX33" fmla="*/ 8881650 w 12192417"/>
              <a:gd name="connsiteY33" fmla="*/ 442089 h 5095933"/>
              <a:gd name="connsiteX34" fmla="*/ 9153525 w 12192417"/>
              <a:gd name="connsiteY34" fmla="*/ 421071 h 5095933"/>
              <a:gd name="connsiteX35" fmla="*/ 9429057 w 12192417"/>
              <a:gd name="connsiteY35" fmla="*/ 395849 h 5095933"/>
              <a:gd name="connsiteX36" fmla="*/ 9700932 w 12192417"/>
              <a:gd name="connsiteY36" fmla="*/ 370626 h 5095933"/>
              <a:gd name="connsiteX37" fmla="*/ 9977683 w 12192417"/>
              <a:gd name="connsiteY37" fmla="*/ 341551 h 5095933"/>
              <a:gd name="connsiteX38" fmla="*/ 10255654 w 12192417"/>
              <a:gd name="connsiteY38" fmla="*/ 309673 h 5095933"/>
              <a:gd name="connsiteX39" fmla="*/ 10529967 w 12192417"/>
              <a:gd name="connsiteY39" fmla="*/ 276043 h 5095933"/>
              <a:gd name="connsiteX40" fmla="*/ 10807938 w 12192417"/>
              <a:gd name="connsiteY40" fmla="*/ 236809 h 5095933"/>
              <a:gd name="connsiteX41" fmla="*/ 11084689 w 12192417"/>
              <a:gd name="connsiteY41" fmla="*/ 194772 h 5095933"/>
              <a:gd name="connsiteX42" fmla="*/ 11362660 w 12192417"/>
              <a:gd name="connsiteY42" fmla="*/ 153085 h 5095933"/>
              <a:gd name="connsiteX43" fmla="*/ 11639411 w 12192417"/>
              <a:gd name="connsiteY43" fmla="*/ 104392 h 5095933"/>
              <a:gd name="connsiteX44" fmla="*/ 11914944 w 12192417"/>
              <a:gd name="connsiteY44" fmla="*/ 54648 h 5095933"/>
              <a:gd name="connsiteX45" fmla="*/ 12191695 w 12192417"/>
              <a:gd name="connsiteY45" fmla="*/ 2452 h 5095933"/>
              <a:gd name="connsiteX46" fmla="*/ 12191695 w 12192417"/>
              <a:gd name="connsiteY46" fmla="*/ 2162231 h 5095933"/>
              <a:gd name="connsiteX47" fmla="*/ 12192417 w 12192417"/>
              <a:gd name="connsiteY47" fmla="*/ 2162231 h 5095933"/>
              <a:gd name="connsiteX48" fmla="*/ 12192417 w 12192417"/>
              <a:gd name="connsiteY48" fmla="*/ 5095933 h 5095933"/>
              <a:gd name="connsiteX49" fmla="*/ 0 w 12192417"/>
              <a:gd name="connsiteY49" fmla="*/ 5095933 h 5095933"/>
              <a:gd name="connsiteX50" fmla="*/ 0 w 12192417"/>
              <a:gd name="connsiteY50" fmla="*/ 2791958 h 5095933"/>
              <a:gd name="connsiteX51" fmla="*/ 0 w 12192417"/>
              <a:gd name="connsiteY51" fmla="*/ 2162231 h 50959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12192417" h="5095933">
                <a:moveTo>
                  <a:pt x="0" y="0"/>
                </a:moveTo>
                <a:lnTo>
                  <a:pt x="71931" y="12261"/>
                </a:lnTo>
                <a:lnTo>
                  <a:pt x="282848" y="48343"/>
                </a:lnTo>
                <a:lnTo>
                  <a:pt x="436463" y="73565"/>
                </a:lnTo>
                <a:lnTo>
                  <a:pt x="619338" y="100188"/>
                </a:lnTo>
                <a:lnTo>
                  <a:pt x="836350" y="132066"/>
                </a:lnTo>
                <a:lnTo>
                  <a:pt x="1076527" y="165696"/>
                </a:lnTo>
                <a:lnTo>
                  <a:pt x="1347183" y="201077"/>
                </a:lnTo>
                <a:lnTo>
                  <a:pt x="1642222" y="238560"/>
                </a:lnTo>
                <a:lnTo>
                  <a:pt x="1962863" y="276043"/>
                </a:lnTo>
                <a:lnTo>
                  <a:pt x="2304231" y="314227"/>
                </a:lnTo>
                <a:lnTo>
                  <a:pt x="2672420" y="349608"/>
                </a:lnTo>
                <a:lnTo>
                  <a:pt x="3057677" y="383588"/>
                </a:lnTo>
                <a:lnTo>
                  <a:pt x="3464880" y="414415"/>
                </a:lnTo>
                <a:lnTo>
                  <a:pt x="3889151" y="443841"/>
                </a:lnTo>
                <a:lnTo>
                  <a:pt x="4331709" y="471515"/>
                </a:lnTo>
                <a:lnTo>
                  <a:pt x="4558475" y="481324"/>
                </a:lnTo>
                <a:lnTo>
                  <a:pt x="4790117" y="492183"/>
                </a:lnTo>
                <a:lnTo>
                  <a:pt x="5025417" y="502342"/>
                </a:lnTo>
                <a:lnTo>
                  <a:pt x="5261936" y="508998"/>
                </a:lnTo>
                <a:lnTo>
                  <a:pt x="5503331" y="514953"/>
                </a:lnTo>
                <a:lnTo>
                  <a:pt x="5747166" y="521259"/>
                </a:lnTo>
                <a:lnTo>
                  <a:pt x="5995876" y="525463"/>
                </a:lnTo>
                <a:lnTo>
                  <a:pt x="6247025" y="525463"/>
                </a:lnTo>
                <a:lnTo>
                  <a:pt x="6500612" y="527565"/>
                </a:lnTo>
                <a:lnTo>
                  <a:pt x="6756638" y="525463"/>
                </a:lnTo>
                <a:lnTo>
                  <a:pt x="7016321" y="521259"/>
                </a:lnTo>
                <a:lnTo>
                  <a:pt x="7276004" y="517406"/>
                </a:lnTo>
                <a:lnTo>
                  <a:pt x="7539344" y="508998"/>
                </a:lnTo>
                <a:lnTo>
                  <a:pt x="7805123" y="500241"/>
                </a:lnTo>
                <a:lnTo>
                  <a:pt x="8070902" y="490082"/>
                </a:lnTo>
                <a:lnTo>
                  <a:pt x="8339120" y="475719"/>
                </a:lnTo>
                <a:lnTo>
                  <a:pt x="8609775" y="458554"/>
                </a:lnTo>
                <a:lnTo>
                  <a:pt x="8881650" y="442089"/>
                </a:lnTo>
                <a:lnTo>
                  <a:pt x="9153525" y="421071"/>
                </a:lnTo>
                <a:lnTo>
                  <a:pt x="9429057" y="395849"/>
                </a:lnTo>
                <a:lnTo>
                  <a:pt x="9700932" y="370626"/>
                </a:lnTo>
                <a:lnTo>
                  <a:pt x="9977683" y="341551"/>
                </a:lnTo>
                <a:lnTo>
                  <a:pt x="10255654" y="309673"/>
                </a:lnTo>
                <a:lnTo>
                  <a:pt x="10529967" y="276043"/>
                </a:lnTo>
                <a:lnTo>
                  <a:pt x="10807938" y="236809"/>
                </a:lnTo>
                <a:lnTo>
                  <a:pt x="11084689" y="194772"/>
                </a:lnTo>
                <a:lnTo>
                  <a:pt x="11362660" y="153085"/>
                </a:lnTo>
                <a:lnTo>
                  <a:pt x="11639411" y="104392"/>
                </a:lnTo>
                <a:lnTo>
                  <a:pt x="11914944" y="54648"/>
                </a:lnTo>
                <a:lnTo>
                  <a:pt x="12191695" y="2452"/>
                </a:lnTo>
                <a:lnTo>
                  <a:pt x="12191695" y="2162231"/>
                </a:lnTo>
                <a:lnTo>
                  <a:pt x="12192417" y="2162231"/>
                </a:lnTo>
                <a:lnTo>
                  <a:pt x="12192417" y="5095933"/>
                </a:lnTo>
                <a:lnTo>
                  <a:pt x="0" y="5095933"/>
                </a:lnTo>
                <a:lnTo>
                  <a:pt x="0" y="2791958"/>
                </a:lnTo>
                <a:lnTo>
                  <a:pt x="0" y="2162231"/>
                </a:lnTo>
                <a:close/>
              </a:path>
            </a:pathLst>
          </a:custGeom>
          <a:ln>
            <a:noFill/>
          </a:ln>
        </p:spPr>
      </p:sp>
      <p:sp>
        <p:nvSpPr>
          <p:cNvPr id="2" name="Title 1"/>
          <p:cNvSpPr>
            <a:spLocks noGrp="1"/>
          </p:cNvSpPr>
          <p:nvPr>
            <p:ph type="title"/>
          </p:nvPr>
        </p:nvSpPr>
        <p:spPr>
          <a:xfrm>
            <a:off x="1103024" y="452718"/>
            <a:ext cx="8945192" cy="1400530"/>
          </a:xfrm>
        </p:spPr>
        <p:txBody>
          <a:bodyPr anchor="ctr">
            <a:normAutofit/>
          </a:bodyPr>
          <a:lstStyle/>
          <a:p>
            <a:r>
              <a:rPr lang="en-US" dirty="0">
                <a:solidFill>
                  <a:srgbClr val="FFFFFF"/>
                </a:solidFill>
              </a:rPr>
              <a:t>Patient Satisfaction: Why it is so important</a:t>
            </a:r>
          </a:p>
        </p:txBody>
      </p:sp>
      <p:sp>
        <p:nvSpPr>
          <p:cNvPr id="4" name="Content Placeholder 3"/>
          <p:cNvSpPr>
            <a:spLocks noGrp="1"/>
          </p:cNvSpPr>
          <p:nvPr>
            <p:ph idx="1"/>
          </p:nvPr>
        </p:nvSpPr>
        <p:spPr>
          <a:xfrm>
            <a:off x="1103024" y="2763520"/>
            <a:ext cx="8944211" cy="3484879"/>
          </a:xfrm>
        </p:spPr>
        <p:txBody>
          <a:bodyPr vert="horz" lIns="91440" tIns="45720" rIns="91440" bIns="45720" rtlCol="0" anchor="t">
            <a:normAutofit lnSpcReduction="10000"/>
          </a:bodyPr>
          <a:lstStyle/>
          <a:p>
            <a:pPr>
              <a:lnSpc>
                <a:spcPct val="90000"/>
              </a:lnSpc>
            </a:pPr>
            <a:r>
              <a:rPr lang="en-US" sz="1700" dirty="0"/>
              <a:t>Patient satisfaction is very important in any healthcare establishment. However, the quality of care goes beyond if the patient is happy when leaving the institution. Patient satisfaction helps give healthcare staff "valuable insights in various aspects of healthcare, including effectiveness of their care and their level of understanding" (Howard, 2017) Nurses are critical to creating a positive experience. They are the first to be called for nearly all patient interactions. They have empathy and make strong connections with their patients. In doing so, patients have less fear and are open to offer important clinical information. The same holds true for patients will mental illnesses. Patients admitted into psychiatric settings  experience emotional conditions that may impact their perception of quality of care. While there has not been many studies that show if quality nursing care play a major role in a patient's satisfaction, they have found that having a nurse who provides positive communication and empathy, patients have a more positive outlook of the services being provided. In these special settings "it is delivering the right thing, to the right patient, when and where they need it".(</a:t>
            </a:r>
            <a:r>
              <a:rPr lang="en-US" sz="1700" dirty="0" err="1"/>
              <a:t>Khianate</a:t>
            </a:r>
            <a:r>
              <a:rPr lang="en-US" sz="1700" dirty="0"/>
              <a:t>, 2017)</a:t>
            </a:r>
          </a:p>
        </p:txBody>
      </p:sp>
    </p:spTree>
    <p:extLst>
      <p:ext uri="{BB962C8B-B14F-4D97-AF65-F5344CB8AC3E}">
        <p14:creationId xmlns:p14="http://schemas.microsoft.com/office/powerpoint/2010/main" val="268142505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6" name="Picture 55">
            <a:extLst>
              <a:ext uri="{FF2B5EF4-FFF2-40B4-BE49-F238E27FC236}">
                <a16:creationId xmlns:a16="http://schemas.microsoft.com/office/drawing/2014/main" id="{0654392F-1639-4655-984D-9EC62CB792C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l="3613"/>
          <a:stretch/>
        </p:blipFill>
        <p:spPr>
          <a:xfrm>
            <a:off x="0" y="2669685"/>
            <a:ext cx="4035960" cy="4188315"/>
          </a:xfrm>
          <a:prstGeom prst="rect">
            <a:avLst/>
          </a:prstGeom>
        </p:spPr>
      </p:pic>
      <p:pic>
        <p:nvPicPr>
          <p:cNvPr id="58" name="Picture 57">
            <a:extLst>
              <a:ext uri="{FF2B5EF4-FFF2-40B4-BE49-F238E27FC236}">
                <a16:creationId xmlns:a16="http://schemas.microsoft.com/office/drawing/2014/main" id="{AA42ABA0-A57E-4B96-8B71-32BE731BD9AC}"/>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l="35640"/>
          <a:stretch/>
        </p:blipFill>
        <p:spPr>
          <a:xfrm>
            <a:off x="0" y="2892347"/>
            <a:ext cx="1522015" cy="2365453"/>
          </a:xfrm>
          <a:prstGeom prst="rect">
            <a:avLst/>
          </a:prstGeom>
        </p:spPr>
      </p:pic>
      <p:sp>
        <p:nvSpPr>
          <p:cNvPr id="60" name="Oval 59">
            <a:extLst>
              <a:ext uri="{FF2B5EF4-FFF2-40B4-BE49-F238E27FC236}">
                <a16:creationId xmlns:a16="http://schemas.microsoft.com/office/drawing/2014/main" id="{81601940-FE05-4058-8C3C-93ECC6D8B4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06770" y="1676400"/>
            <a:ext cx="2818665"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62" name="Picture 61">
            <a:extLst>
              <a:ext uri="{FF2B5EF4-FFF2-40B4-BE49-F238E27FC236}">
                <a16:creationId xmlns:a16="http://schemas.microsoft.com/office/drawing/2014/main" id="{A24A74BA-E5A0-4961-B27F-09544E4F53F0}"/>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5">
            <a:extLst>
              <a:ext uri="{28A0092B-C50C-407E-A947-70E740481C1C}">
                <a14:useLocalDpi xmlns:a14="http://schemas.microsoft.com/office/drawing/2010/main" val="0"/>
              </a:ext>
            </a:extLst>
          </a:blip>
          <a:srcRect t="28813"/>
          <a:stretch/>
        </p:blipFill>
        <p:spPr>
          <a:xfrm>
            <a:off x="7997328" y="0"/>
            <a:ext cx="1602970" cy="1141407"/>
          </a:xfrm>
          <a:prstGeom prst="rect">
            <a:avLst/>
          </a:prstGeom>
        </p:spPr>
      </p:pic>
      <p:pic>
        <p:nvPicPr>
          <p:cNvPr id="64" name="Picture 63">
            <a:extLst>
              <a:ext uri="{FF2B5EF4-FFF2-40B4-BE49-F238E27FC236}">
                <a16:creationId xmlns:a16="http://schemas.microsoft.com/office/drawing/2014/main" id="{5FCC04C7-E7EE-4E3B-988E-0B9718A3CD1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6">
            <a:extLst>
              <a:ext uri="{28A0092B-C50C-407E-A947-70E740481C1C}">
                <a14:useLocalDpi xmlns:a14="http://schemas.microsoft.com/office/drawing/2010/main" val="0"/>
              </a:ext>
            </a:extLst>
          </a:blip>
          <a:srcRect b="23320"/>
          <a:stretch/>
        </p:blipFill>
        <p:spPr>
          <a:xfrm>
            <a:off x="8606770" y="6096000"/>
            <a:ext cx="993475" cy="762000"/>
          </a:xfrm>
          <a:prstGeom prst="rect">
            <a:avLst/>
          </a:prstGeom>
        </p:spPr>
      </p:pic>
      <p:sp>
        <p:nvSpPr>
          <p:cNvPr id="66" name="Rectangle 65">
            <a:extLst>
              <a:ext uri="{FF2B5EF4-FFF2-40B4-BE49-F238E27FC236}">
                <a16:creationId xmlns:a16="http://schemas.microsoft.com/office/drawing/2014/main" id="{03964ECA-3652-457C-9FDE-16AED3949B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5093" y="0"/>
            <a:ext cx="685622"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8" name="Rectangle 67">
            <a:extLst>
              <a:ext uri="{FF2B5EF4-FFF2-40B4-BE49-F238E27FC236}">
                <a16:creationId xmlns:a16="http://schemas.microsoft.com/office/drawing/2014/main" id="{D8B9538A-2A89-47DD-996C-7D2BE2AB6C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825" cy="6858001"/>
          </a:xfrm>
          <a:prstGeom prst="rect">
            <a:avLst/>
          </a:prstGeom>
          <a:ln>
            <a:noFill/>
          </a:ln>
        </p:spPr>
        <p:style>
          <a:lnRef idx="2">
            <a:schemeClr val="accent1">
              <a:shade val="50000"/>
            </a:schemeClr>
          </a:lnRef>
          <a:fillRef idx="1003">
            <a:schemeClr val="dk2"/>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43687" y="1447800"/>
            <a:ext cx="3107816" cy="4572000"/>
          </a:xfrm>
        </p:spPr>
        <p:txBody>
          <a:bodyPr vert="horz" lIns="91440" tIns="45720" rIns="91440" bIns="45720" rtlCol="0" anchor="ctr">
            <a:normAutofit/>
          </a:bodyPr>
          <a:lstStyle/>
          <a:p>
            <a:r>
              <a:rPr lang="en-US" sz="3600" dirty="0">
                <a:solidFill>
                  <a:srgbClr val="EBEBEB"/>
                </a:solidFill>
              </a:rPr>
              <a:t>References</a:t>
            </a:r>
          </a:p>
        </p:txBody>
      </p:sp>
      <p:sp>
        <p:nvSpPr>
          <p:cNvPr id="70" name="Freeform: Shape 69">
            <a:extLst>
              <a:ext uri="{FF2B5EF4-FFF2-40B4-BE49-F238E27FC236}">
                <a16:creationId xmlns:a16="http://schemas.microsoft.com/office/drawing/2014/main" id="{E625979B-5325-4898-8EF9-5C174B192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160226" y="0"/>
            <a:ext cx="8028599" cy="6858000"/>
          </a:xfrm>
          <a:custGeom>
            <a:avLst/>
            <a:gdLst>
              <a:gd name="connsiteX0" fmla="*/ 1176 w 8030690"/>
              <a:gd name="connsiteY0" fmla="*/ 0 h 6858000"/>
              <a:gd name="connsiteX1" fmla="*/ 1344715 w 8030690"/>
              <a:gd name="connsiteY1" fmla="*/ 0 h 6858000"/>
              <a:gd name="connsiteX2" fmla="*/ 1344715 w 8030690"/>
              <a:gd name="connsiteY2" fmla="*/ 0 h 6858000"/>
              <a:gd name="connsiteX3" fmla="*/ 8030690 w 8030690"/>
              <a:gd name="connsiteY3" fmla="*/ 0 h 6858000"/>
              <a:gd name="connsiteX4" fmla="*/ 8030690 w 8030690"/>
              <a:gd name="connsiteY4" fmla="*/ 6858000 h 6858000"/>
              <a:gd name="connsiteX5" fmla="*/ 477746 w 8030690"/>
              <a:gd name="connsiteY5" fmla="*/ 6858000 h 6858000"/>
              <a:gd name="connsiteX6" fmla="*/ 477746 w 8030690"/>
              <a:gd name="connsiteY6" fmla="*/ 6858000 h 6858000"/>
              <a:gd name="connsiteX7" fmla="*/ 0 w 8030690"/>
              <a:gd name="connsiteY7" fmla="*/ 6858000 h 6858000"/>
              <a:gd name="connsiteX8" fmla="*/ 5883 w 8030690"/>
              <a:gd name="connsiteY8" fmla="*/ 6817538 h 6858000"/>
              <a:gd name="connsiteX9" fmla="*/ 23196 w 8030690"/>
              <a:gd name="connsiteY9" fmla="*/ 6698894 h 6858000"/>
              <a:gd name="connsiteX10" fmla="*/ 35298 w 8030690"/>
              <a:gd name="connsiteY10" fmla="*/ 6612483 h 6858000"/>
              <a:gd name="connsiteX11" fmla="*/ 48073 w 8030690"/>
              <a:gd name="connsiteY11" fmla="*/ 6509613 h 6858000"/>
              <a:gd name="connsiteX12" fmla="*/ 63369 w 8030690"/>
              <a:gd name="connsiteY12" fmla="*/ 6387541 h 6858000"/>
              <a:gd name="connsiteX13" fmla="*/ 79506 w 8030690"/>
              <a:gd name="connsiteY13" fmla="*/ 6252438 h 6858000"/>
              <a:gd name="connsiteX14" fmla="*/ 96483 w 8030690"/>
              <a:gd name="connsiteY14" fmla="*/ 6100191 h 6858000"/>
              <a:gd name="connsiteX15" fmla="*/ 114468 w 8030690"/>
              <a:gd name="connsiteY15" fmla="*/ 5934227 h 6858000"/>
              <a:gd name="connsiteX16" fmla="*/ 132454 w 8030690"/>
              <a:gd name="connsiteY16" fmla="*/ 5753862 h 6858000"/>
              <a:gd name="connsiteX17" fmla="*/ 150775 w 8030690"/>
              <a:gd name="connsiteY17" fmla="*/ 5561838 h 6858000"/>
              <a:gd name="connsiteX18" fmla="*/ 167752 w 8030690"/>
              <a:gd name="connsiteY18" fmla="*/ 5354726 h 6858000"/>
              <a:gd name="connsiteX19" fmla="*/ 184057 w 8030690"/>
              <a:gd name="connsiteY19" fmla="*/ 5138013 h 6858000"/>
              <a:gd name="connsiteX20" fmla="*/ 198849 w 8030690"/>
              <a:gd name="connsiteY20" fmla="*/ 4908956 h 6858000"/>
              <a:gd name="connsiteX21" fmla="*/ 212968 w 8030690"/>
              <a:gd name="connsiteY21" fmla="*/ 4670298 h 6858000"/>
              <a:gd name="connsiteX22" fmla="*/ 226248 w 8030690"/>
              <a:gd name="connsiteY22" fmla="*/ 4421352 h 6858000"/>
              <a:gd name="connsiteX23" fmla="*/ 230954 w 8030690"/>
              <a:gd name="connsiteY23" fmla="*/ 4293793 h 6858000"/>
              <a:gd name="connsiteX24" fmla="*/ 236165 w 8030690"/>
              <a:gd name="connsiteY24" fmla="*/ 4163491 h 6858000"/>
              <a:gd name="connsiteX25" fmla="*/ 241039 w 8030690"/>
              <a:gd name="connsiteY25" fmla="*/ 4031132 h 6858000"/>
              <a:gd name="connsiteX26" fmla="*/ 244233 w 8030690"/>
              <a:gd name="connsiteY26" fmla="*/ 3898087 h 6858000"/>
              <a:gd name="connsiteX27" fmla="*/ 247091 w 8030690"/>
              <a:gd name="connsiteY27" fmla="*/ 3762298 h 6858000"/>
              <a:gd name="connsiteX28" fmla="*/ 250116 w 8030690"/>
              <a:gd name="connsiteY28" fmla="*/ 3625138 h 6858000"/>
              <a:gd name="connsiteX29" fmla="*/ 252133 w 8030690"/>
              <a:gd name="connsiteY29" fmla="*/ 3485235 h 6858000"/>
              <a:gd name="connsiteX30" fmla="*/ 252133 w 8030690"/>
              <a:gd name="connsiteY30" fmla="*/ 3343960 h 6858000"/>
              <a:gd name="connsiteX31" fmla="*/ 253142 w 8030690"/>
              <a:gd name="connsiteY31" fmla="*/ 3201314 h 6858000"/>
              <a:gd name="connsiteX32" fmla="*/ 252133 w 8030690"/>
              <a:gd name="connsiteY32" fmla="*/ 3057296 h 6858000"/>
              <a:gd name="connsiteX33" fmla="*/ 250116 w 8030690"/>
              <a:gd name="connsiteY33" fmla="*/ 2911221 h 6858000"/>
              <a:gd name="connsiteX34" fmla="*/ 248267 w 8030690"/>
              <a:gd name="connsiteY34" fmla="*/ 2765145 h 6858000"/>
              <a:gd name="connsiteX35" fmla="*/ 244233 w 8030690"/>
              <a:gd name="connsiteY35" fmla="*/ 2617013 h 6858000"/>
              <a:gd name="connsiteX36" fmla="*/ 240031 w 8030690"/>
              <a:gd name="connsiteY36" fmla="*/ 2467508 h 6858000"/>
              <a:gd name="connsiteX37" fmla="*/ 235156 w 8030690"/>
              <a:gd name="connsiteY37" fmla="*/ 2318004 h 6858000"/>
              <a:gd name="connsiteX38" fmla="*/ 228265 w 8030690"/>
              <a:gd name="connsiteY38" fmla="*/ 2167128 h 6858000"/>
              <a:gd name="connsiteX39" fmla="*/ 220028 w 8030690"/>
              <a:gd name="connsiteY39" fmla="*/ 2014880 h 6858000"/>
              <a:gd name="connsiteX40" fmla="*/ 212128 w 8030690"/>
              <a:gd name="connsiteY40" fmla="*/ 1861947 h 6858000"/>
              <a:gd name="connsiteX41" fmla="*/ 202043 w 8030690"/>
              <a:gd name="connsiteY41" fmla="*/ 1709013 h 6858000"/>
              <a:gd name="connsiteX42" fmla="*/ 189940 w 8030690"/>
              <a:gd name="connsiteY42" fmla="*/ 1554023 h 6858000"/>
              <a:gd name="connsiteX43" fmla="*/ 177838 w 8030690"/>
              <a:gd name="connsiteY43" fmla="*/ 1401089 h 6858000"/>
              <a:gd name="connsiteX44" fmla="*/ 163886 w 8030690"/>
              <a:gd name="connsiteY44" fmla="*/ 1245413 h 6858000"/>
              <a:gd name="connsiteX45" fmla="*/ 148590 w 8030690"/>
              <a:gd name="connsiteY45" fmla="*/ 1089050 h 6858000"/>
              <a:gd name="connsiteX46" fmla="*/ 132454 w 8030690"/>
              <a:gd name="connsiteY46" fmla="*/ 934745 h 6858000"/>
              <a:gd name="connsiteX47" fmla="*/ 113628 w 8030690"/>
              <a:gd name="connsiteY47" fmla="*/ 778383 h 6858000"/>
              <a:gd name="connsiteX48" fmla="*/ 93457 w 8030690"/>
              <a:gd name="connsiteY48" fmla="*/ 622706 h 6858000"/>
              <a:gd name="connsiteX49" fmla="*/ 73454 w 8030690"/>
              <a:gd name="connsiteY49" fmla="*/ 466344 h 6858000"/>
              <a:gd name="connsiteX50" fmla="*/ 50090 w 8030690"/>
              <a:gd name="connsiteY50" fmla="*/ 310667 h 6858000"/>
              <a:gd name="connsiteX51" fmla="*/ 26222 w 8030690"/>
              <a:gd name="connsiteY51" fmla="*/ 155676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8030690" h="6858000">
                <a:moveTo>
                  <a:pt x="1176" y="0"/>
                </a:moveTo>
                <a:lnTo>
                  <a:pt x="1344715" y="0"/>
                </a:lnTo>
                <a:lnTo>
                  <a:pt x="1344715" y="0"/>
                </a:lnTo>
                <a:lnTo>
                  <a:pt x="8030690" y="0"/>
                </a:lnTo>
                <a:lnTo>
                  <a:pt x="8030690" y="6858000"/>
                </a:lnTo>
                <a:lnTo>
                  <a:pt x="477746" y="6858000"/>
                </a:lnTo>
                <a:lnTo>
                  <a:pt x="477746" y="6858000"/>
                </a:lnTo>
                <a:lnTo>
                  <a:pt x="0" y="6858000"/>
                </a:lnTo>
                <a:lnTo>
                  <a:pt x="5883" y="6817538"/>
                </a:lnTo>
                <a:lnTo>
                  <a:pt x="23196" y="6698894"/>
                </a:lnTo>
                <a:lnTo>
                  <a:pt x="35298" y="6612483"/>
                </a:lnTo>
                <a:lnTo>
                  <a:pt x="48073" y="6509613"/>
                </a:lnTo>
                <a:lnTo>
                  <a:pt x="63369" y="6387541"/>
                </a:lnTo>
                <a:lnTo>
                  <a:pt x="79506" y="6252438"/>
                </a:lnTo>
                <a:lnTo>
                  <a:pt x="96483" y="6100191"/>
                </a:lnTo>
                <a:lnTo>
                  <a:pt x="114468" y="5934227"/>
                </a:lnTo>
                <a:lnTo>
                  <a:pt x="132454" y="5753862"/>
                </a:lnTo>
                <a:lnTo>
                  <a:pt x="150775" y="5561838"/>
                </a:lnTo>
                <a:lnTo>
                  <a:pt x="167752" y="5354726"/>
                </a:lnTo>
                <a:lnTo>
                  <a:pt x="184057" y="5138013"/>
                </a:lnTo>
                <a:lnTo>
                  <a:pt x="198849" y="4908956"/>
                </a:lnTo>
                <a:lnTo>
                  <a:pt x="212968" y="4670298"/>
                </a:lnTo>
                <a:lnTo>
                  <a:pt x="226248" y="4421352"/>
                </a:lnTo>
                <a:lnTo>
                  <a:pt x="230954" y="4293793"/>
                </a:lnTo>
                <a:lnTo>
                  <a:pt x="236165" y="4163491"/>
                </a:lnTo>
                <a:lnTo>
                  <a:pt x="241039" y="4031132"/>
                </a:lnTo>
                <a:lnTo>
                  <a:pt x="244233" y="3898087"/>
                </a:lnTo>
                <a:lnTo>
                  <a:pt x="247091" y="3762298"/>
                </a:lnTo>
                <a:lnTo>
                  <a:pt x="250116" y="3625138"/>
                </a:lnTo>
                <a:lnTo>
                  <a:pt x="252133" y="3485235"/>
                </a:lnTo>
                <a:lnTo>
                  <a:pt x="252133" y="3343960"/>
                </a:lnTo>
                <a:lnTo>
                  <a:pt x="253142" y="3201314"/>
                </a:lnTo>
                <a:lnTo>
                  <a:pt x="252133" y="3057296"/>
                </a:lnTo>
                <a:lnTo>
                  <a:pt x="250116" y="2911221"/>
                </a:lnTo>
                <a:lnTo>
                  <a:pt x="248267" y="2765145"/>
                </a:lnTo>
                <a:lnTo>
                  <a:pt x="244233" y="2617013"/>
                </a:lnTo>
                <a:lnTo>
                  <a:pt x="240031" y="2467508"/>
                </a:lnTo>
                <a:lnTo>
                  <a:pt x="235156" y="2318004"/>
                </a:lnTo>
                <a:lnTo>
                  <a:pt x="228265" y="2167128"/>
                </a:lnTo>
                <a:lnTo>
                  <a:pt x="220028" y="2014880"/>
                </a:lnTo>
                <a:lnTo>
                  <a:pt x="212128" y="1861947"/>
                </a:lnTo>
                <a:lnTo>
                  <a:pt x="202043" y="1709013"/>
                </a:lnTo>
                <a:lnTo>
                  <a:pt x="189940" y="1554023"/>
                </a:lnTo>
                <a:lnTo>
                  <a:pt x="177838" y="1401089"/>
                </a:lnTo>
                <a:lnTo>
                  <a:pt x="163886" y="1245413"/>
                </a:lnTo>
                <a:lnTo>
                  <a:pt x="148590" y="1089050"/>
                </a:lnTo>
                <a:lnTo>
                  <a:pt x="132454" y="934745"/>
                </a:lnTo>
                <a:lnTo>
                  <a:pt x="113628" y="778383"/>
                </a:lnTo>
                <a:lnTo>
                  <a:pt x="93457" y="622706"/>
                </a:lnTo>
                <a:lnTo>
                  <a:pt x="73454" y="466344"/>
                </a:lnTo>
                <a:lnTo>
                  <a:pt x="50090" y="310667"/>
                </a:lnTo>
                <a:lnTo>
                  <a:pt x="26222" y="15567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2" name="Freeform 11">
            <a:extLst>
              <a:ext uri="{FF2B5EF4-FFF2-40B4-BE49-F238E27FC236}">
                <a16:creationId xmlns:a16="http://schemas.microsoft.com/office/drawing/2014/main" id="{34B22E2B-30D5-47A4-97C5-091EA1AB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47081" y="-1"/>
            <a:ext cx="559327" cy="3709642"/>
          </a:xfrm>
          <a:custGeom>
            <a:avLst/>
            <a:gdLst>
              <a:gd name="connsiteX0" fmla="*/ 0 w 559472"/>
              <a:gd name="connsiteY0" fmla="*/ 0 h 3709642"/>
              <a:gd name="connsiteX1" fmla="*/ 473952 w 559472"/>
              <a:gd name="connsiteY1" fmla="*/ 0 h 3709642"/>
              <a:gd name="connsiteX2" fmla="*/ 485840 w 559472"/>
              <a:gd name="connsiteY2" fmla="*/ 161194 h 3709642"/>
              <a:gd name="connsiteX3" fmla="*/ 523949 w 559472"/>
              <a:gd name="connsiteY3" fmla="*/ 3672197 h 3709642"/>
              <a:gd name="connsiteX4" fmla="*/ 454748 w 559472"/>
              <a:gd name="connsiteY4" fmla="*/ 3709642 h 3709642"/>
              <a:gd name="connsiteX5" fmla="*/ 448224 w 559472"/>
              <a:gd name="connsiteY5" fmla="*/ 3510471 h 3709642"/>
              <a:gd name="connsiteX6" fmla="*/ 443564 w 559472"/>
              <a:gd name="connsiteY6" fmla="*/ 3408563 h 3709642"/>
              <a:gd name="connsiteX7" fmla="*/ 438902 w 559472"/>
              <a:gd name="connsiteY7" fmla="*/ 3304407 h 3709642"/>
              <a:gd name="connsiteX8" fmla="*/ 433941 w 559472"/>
              <a:gd name="connsiteY8" fmla="*/ 3198777 h 3709642"/>
              <a:gd name="connsiteX9" fmla="*/ 427584 w 559472"/>
              <a:gd name="connsiteY9" fmla="*/ 3092510 h 3709642"/>
              <a:gd name="connsiteX10" fmla="*/ 420988 w 559472"/>
              <a:gd name="connsiteY10" fmla="*/ 2984390 h 3709642"/>
              <a:gd name="connsiteX11" fmla="*/ 414330 w 559472"/>
              <a:gd name="connsiteY11" fmla="*/ 2874401 h 3709642"/>
              <a:gd name="connsiteX12" fmla="*/ 406840 w 559472"/>
              <a:gd name="connsiteY12" fmla="*/ 2762980 h 3709642"/>
              <a:gd name="connsiteX13" fmla="*/ 397745 w 559472"/>
              <a:gd name="connsiteY13" fmla="*/ 2650566 h 3709642"/>
              <a:gd name="connsiteX14" fmla="*/ 389154 w 559472"/>
              <a:gd name="connsiteY14" fmla="*/ 2536612 h 3709642"/>
              <a:gd name="connsiteX15" fmla="*/ 379225 w 559472"/>
              <a:gd name="connsiteY15" fmla="*/ 2421642 h 3709642"/>
              <a:gd name="connsiteX16" fmla="*/ 368316 w 559472"/>
              <a:gd name="connsiteY16" fmla="*/ 2305627 h 3709642"/>
              <a:gd name="connsiteX17" fmla="*/ 357466 w 559472"/>
              <a:gd name="connsiteY17" fmla="*/ 2189233 h 3709642"/>
              <a:gd name="connsiteX18" fmla="*/ 344982 w 559472"/>
              <a:gd name="connsiteY18" fmla="*/ 2071473 h 3709642"/>
              <a:gd name="connsiteX19" fmla="*/ 332466 w 559472"/>
              <a:gd name="connsiteY19" fmla="*/ 1952216 h 3709642"/>
              <a:gd name="connsiteX20" fmla="*/ 319121 w 559472"/>
              <a:gd name="connsiteY20" fmla="*/ 1833776 h 3709642"/>
              <a:gd name="connsiteX21" fmla="*/ 304408 w 559472"/>
              <a:gd name="connsiteY21" fmla="*/ 1713948 h 3709642"/>
              <a:gd name="connsiteX22" fmla="*/ 288685 w 559472"/>
              <a:gd name="connsiteY22" fmla="*/ 1592703 h 3709642"/>
              <a:gd name="connsiteX23" fmla="*/ 273050 w 559472"/>
              <a:gd name="connsiteY23" fmla="*/ 1471451 h 3709642"/>
              <a:gd name="connsiteX24" fmla="*/ 255813 w 559472"/>
              <a:gd name="connsiteY24" fmla="*/ 1350328 h 3709642"/>
              <a:gd name="connsiteX25" fmla="*/ 237060 w 559472"/>
              <a:gd name="connsiteY25" fmla="*/ 1227080 h 3709642"/>
              <a:gd name="connsiteX26" fmla="*/ 218488 w 559472"/>
              <a:gd name="connsiteY26" fmla="*/ 1106065 h 3709642"/>
              <a:gd name="connsiteX27" fmla="*/ 198221 w 559472"/>
              <a:gd name="connsiteY27" fmla="*/ 982940 h 3709642"/>
              <a:gd name="connsiteX28" fmla="*/ 177152 w 559472"/>
              <a:gd name="connsiteY28" fmla="*/ 858755 h 3709642"/>
              <a:gd name="connsiteX29" fmla="*/ 155551 w 559472"/>
              <a:gd name="connsiteY29" fmla="*/ 736861 h 3709642"/>
              <a:gd name="connsiteX30" fmla="*/ 131782 w 559472"/>
              <a:gd name="connsiteY30" fmla="*/ 613645 h 3709642"/>
              <a:gd name="connsiteX31" fmla="*/ 107123 w 559472"/>
              <a:gd name="connsiteY31" fmla="*/ 490500 h 3709642"/>
              <a:gd name="connsiteX32" fmla="*/ 82552 w 559472"/>
              <a:gd name="connsiteY32" fmla="*/ 367348 h 3709642"/>
              <a:gd name="connsiteX33" fmla="*/ 55608 w 559472"/>
              <a:gd name="connsiteY33" fmla="*/ 244762 h 3709642"/>
              <a:gd name="connsiteX34" fmla="*/ 28130 w 559472"/>
              <a:gd name="connsiteY34" fmla="*/ 122220 h 3709642"/>
              <a:gd name="connsiteX35" fmla="*/ 0 w 559472"/>
              <a:gd name="connsiteY35" fmla="*/ 0 h 3709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59472" h="3709642">
                <a:moveTo>
                  <a:pt x="0" y="0"/>
                </a:moveTo>
                <a:lnTo>
                  <a:pt x="473952" y="0"/>
                </a:lnTo>
                <a:lnTo>
                  <a:pt x="485840" y="161194"/>
                </a:lnTo>
                <a:cubicBezTo>
                  <a:pt x="552063" y="1147770"/>
                  <a:pt x="592441" y="3086737"/>
                  <a:pt x="523949" y="3672197"/>
                </a:cubicBezTo>
                <a:cubicBezTo>
                  <a:pt x="500842" y="3684557"/>
                  <a:pt x="477855" y="3697282"/>
                  <a:pt x="454748" y="3709642"/>
                </a:cubicBezTo>
                <a:lnTo>
                  <a:pt x="448224" y="3510471"/>
                </a:lnTo>
                <a:lnTo>
                  <a:pt x="443564" y="3408563"/>
                </a:lnTo>
                <a:lnTo>
                  <a:pt x="438902" y="3304407"/>
                </a:lnTo>
                <a:lnTo>
                  <a:pt x="433941" y="3198777"/>
                </a:lnTo>
                <a:lnTo>
                  <a:pt x="427584" y="3092510"/>
                </a:lnTo>
                <a:lnTo>
                  <a:pt x="420988" y="2984390"/>
                </a:lnTo>
                <a:lnTo>
                  <a:pt x="414330" y="2874401"/>
                </a:lnTo>
                <a:lnTo>
                  <a:pt x="406840" y="2762980"/>
                </a:lnTo>
                <a:lnTo>
                  <a:pt x="397745" y="2650566"/>
                </a:lnTo>
                <a:lnTo>
                  <a:pt x="389154" y="2536612"/>
                </a:lnTo>
                <a:lnTo>
                  <a:pt x="379225" y="2421642"/>
                </a:lnTo>
                <a:lnTo>
                  <a:pt x="368316" y="2305627"/>
                </a:lnTo>
                <a:lnTo>
                  <a:pt x="357466" y="2189233"/>
                </a:lnTo>
                <a:lnTo>
                  <a:pt x="344982" y="2071473"/>
                </a:lnTo>
                <a:lnTo>
                  <a:pt x="332466" y="1952216"/>
                </a:lnTo>
                <a:lnTo>
                  <a:pt x="319121" y="1833776"/>
                </a:lnTo>
                <a:lnTo>
                  <a:pt x="304408" y="1713948"/>
                </a:lnTo>
                <a:lnTo>
                  <a:pt x="288685" y="1592703"/>
                </a:lnTo>
                <a:lnTo>
                  <a:pt x="273050" y="1471451"/>
                </a:lnTo>
                <a:lnTo>
                  <a:pt x="255813" y="1350328"/>
                </a:lnTo>
                <a:lnTo>
                  <a:pt x="237060" y="1227080"/>
                </a:lnTo>
                <a:lnTo>
                  <a:pt x="218488" y="1106065"/>
                </a:lnTo>
                <a:lnTo>
                  <a:pt x="198221" y="982940"/>
                </a:lnTo>
                <a:lnTo>
                  <a:pt x="177152" y="858755"/>
                </a:lnTo>
                <a:lnTo>
                  <a:pt x="155551" y="736861"/>
                </a:lnTo>
                <a:lnTo>
                  <a:pt x="131782" y="613645"/>
                </a:lnTo>
                <a:lnTo>
                  <a:pt x="107123" y="490500"/>
                </a:lnTo>
                <a:lnTo>
                  <a:pt x="82552" y="367348"/>
                </a:lnTo>
                <a:lnTo>
                  <a:pt x="55608" y="244762"/>
                </a:lnTo>
                <a:lnTo>
                  <a:pt x="28130" y="122220"/>
                </a:lnTo>
                <a:lnTo>
                  <a:pt x="0" y="0"/>
                </a:lnTo>
                <a:close/>
              </a:path>
            </a:pathLst>
          </a:custGeom>
          <a:solidFill>
            <a:schemeClr val="bg1">
              <a:alpha val="20000"/>
            </a:schemeClr>
          </a:solidFill>
          <a:ln>
            <a:noFill/>
          </a:ln>
        </p:spPr>
        <p:txBody>
          <a:bodyPr rtlCol="0" anchor="ctr"/>
          <a:lstStyle/>
          <a:p>
            <a:pPr algn="ctr"/>
            <a:endParaRPr lang="en-US"/>
          </a:p>
        </p:txBody>
      </p:sp>
      <p:sp>
        <p:nvSpPr>
          <p:cNvPr id="74" name="Rectangle 73">
            <a:extLst>
              <a:ext uri="{FF2B5EF4-FFF2-40B4-BE49-F238E27FC236}">
                <a16:creationId xmlns:a16="http://schemas.microsoft.com/office/drawing/2014/main" id="{9B6DA3CD-A002-40ED-8194-B4E637BD76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435093" y="0"/>
            <a:ext cx="685622"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graphicFrame>
        <p:nvGraphicFramePr>
          <p:cNvPr id="5" name="Text Placeholder 2">
            <a:extLst>
              <a:ext uri="{FF2B5EF4-FFF2-40B4-BE49-F238E27FC236}">
                <a16:creationId xmlns:a16="http://schemas.microsoft.com/office/drawing/2014/main" id="{E9704A11-A306-4EDB-9ACF-DFB8E5AFB70E}"/>
              </a:ext>
            </a:extLst>
          </p:cNvPr>
          <p:cNvGraphicFramePr/>
          <p:nvPr>
            <p:extLst>
              <p:ext uri="{D42A27DB-BD31-4B8C-83A1-F6EECF244321}">
                <p14:modId xmlns:p14="http://schemas.microsoft.com/office/powerpoint/2010/main" val="786891400"/>
              </p:ext>
            </p:extLst>
          </p:nvPr>
        </p:nvGraphicFramePr>
        <p:xfrm>
          <a:off x="5046935" y="1447800"/>
          <a:ext cx="6494358" cy="4572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247816014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ppt/theme/theme2.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Digital Blue Tunnel">
      <a:dk1>
        <a:srgbClr val="000000"/>
      </a:dk1>
      <a:lt1>
        <a:sysClr val="window" lastClr="FFFFFF"/>
      </a:lt1>
      <a:dk2>
        <a:srgbClr val="001027"/>
      </a:dk2>
      <a:lt2>
        <a:srgbClr val="C1EBF7"/>
      </a:lt2>
      <a:accent1>
        <a:srgbClr val="56C5FF"/>
      </a:accent1>
      <a:accent2>
        <a:srgbClr val="4BB836"/>
      </a:accent2>
      <a:accent3>
        <a:srgbClr val="F8B004"/>
      </a:accent3>
      <a:accent4>
        <a:srgbClr val="972ACD"/>
      </a:accent4>
      <a:accent5>
        <a:srgbClr val="F86E24"/>
      </a:accent5>
      <a:accent6>
        <a:srgbClr val="DB30C7"/>
      </a:accent6>
      <a:hlink>
        <a:srgbClr val="F8B004"/>
      </a:hlink>
      <a:folHlink>
        <a:srgbClr val="969696"/>
      </a:folHlink>
    </a:clrScheme>
    <a:fontScheme name="Corbel">
      <a:maj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TotalTime>
  <Words>515</Words>
  <Application>Microsoft Office PowerPoint</Application>
  <PresentationFormat>Custom</PresentationFormat>
  <Paragraphs>37</Paragraphs>
  <Slides>8</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Century Gothic</vt:lpstr>
      <vt:lpstr>Corbel</vt:lpstr>
      <vt:lpstr>Wingdings 3</vt:lpstr>
      <vt:lpstr>Ion</vt:lpstr>
      <vt:lpstr>Patient Satisfaction</vt:lpstr>
      <vt:lpstr>What is Patient  Satisfaction?</vt:lpstr>
      <vt:lpstr>Nursing care according to The World Health Organization</vt:lpstr>
      <vt:lpstr>Linking patient satisfaction in nursing care</vt:lpstr>
      <vt:lpstr>Patient Satisfaction in Psych</vt:lpstr>
      <vt:lpstr>Satisfaction With Care</vt:lpstr>
      <vt:lpstr>Patient Satisfaction: Why it is so important</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
  <cp:lastModifiedBy>Erica Deguzman</cp:lastModifiedBy>
  <cp:revision>416</cp:revision>
  <dcterms:created xsi:type="dcterms:W3CDTF">2014-04-17T22:11:49Z</dcterms:created>
  <dcterms:modified xsi:type="dcterms:W3CDTF">2019-09-16T23:16:33Z</dcterms:modified>
</cp:coreProperties>
</file>